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1.svg" ContentType="image/svg+xml"/>
  <Override PartName="/ppt/media/image13.svg" ContentType="image/svg+xml"/>
  <Override PartName="/ppt/media/image17.svg" ContentType="image/svg+xml"/>
  <Override PartName="/ppt/media/image19.svg" ContentType="image/svg+xml"/>
  <Override PartName="/ppt/media/image2.svg" ContentType="image/svg+xml"/>
  <Override PartName="/ppt/media/image45.svg" ContentType="image/svg+xml"/>
  <Override PartName="/ppt/media/image48.svg" ContentType="image/svg+xml"/>
  <Override PartName="/ppt/media/image5.svg" ContentType="image/svg+xml"/>
  <Override PartName="/ppt/media/image50.svg" ContentType="image/svg+xml"/>
  <Override PartName="/ppt/media/image54.svg" ContentType="image/svg+xml"/>
  <Override PartName="/ppt/media/image56.svg" ContentType="image/svg+xml"/>
  <Override PartName="/ppt/media/image58.svg" ContentType="image/svg+xml"/>
  <Override PartName="/ppt/media/image60.svg" ContentType="image/svg+xml"/>
  <Override PartName="/ppt/media/image62.svg" ContentType="image/svg+xml"/>
  <Override PartName="/ppt/media/image7.svg" ContentType="image/svg+xml"/>
  <Override PartName="/ppt/media/image79.svg" ContentType="image/svg+xml"/>
  <Override PartName="/ppt/media/image81.svg" ContentType="image/svg+xml"/>
  <Override PartName="/ppt/media/image8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63" r:id="rId6"/>
    <p:sldId id="259" r:id="rId7"/>
    <p:sldId id="260" r:id="rId8"/>
    <p:sldId id="261" r:id="rId9"/>
    <p:sldId id="262" r:id="rId10"/>
  </p:sldIdLst>
  <p:sldSz cx="18288000" cy="10287000"/>
  <p:notesSz cx="6858000" cy="9144000"/>
  <p:embeddedFontLst>
    <p:embeddedFont>
      <p:font typeface="华文细黑" panose="02010600040101010101" pitchFamily="2" charset="-122"/>
      <p:regular r:id="rId14"/>
    </p:embeddedFont>
    <p:embeddedFont>
      <p:font typeface="Montserrat" panose="00000500000000000000"/>
      <p:regular r:id="rId15"/>
      <p:bold r:id="rId16"/>
      <p:italic r:id="rId17"/>
      <p:boldItalic r:id="rId18"/>
    </p:embeddedFont>
    <p:embeddedFont>
      <p:font typeface="Montserrat Ultra-Bold" panose="00000900000000000000"/>
      <p:bold r:id="rId19"/>
    </p:embeddedFont>
    <p:embeddedFont>
      <p:font typeface="微软雅黑" panose="020B0503020204020204" charset="-122"/>
      <p:regular r:id="rId20"/>
    </p:embeddedFont>
    <p:embeddedFont>
      <p:font typeface="Calibri" panose="020F0502020204030204" charset="0"/>
      <p:regular r:id="rId21"/>
      <p:bold r:id="rId22"/>
      <p:italic r:id="rId23"/>
      <p:boldItalic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59.xml"/><Relationship Id="rId24" Type="http://schemas.openxmlformats.org/officeDocument/2006/relationships/font" Target="fonts/font11.fntdata"/><Relationship Id="rId23" Type="http://schemas.openxmlformats.org/officeDocument/2006/relationships/font" Target="fonts/font10.fntdata"/><Relationship Id="rId22" Type="http://schemas.openxmlformats.org/officeDocument/2006/relationships/font" Target="fonts/font9.fntdata"/><Relationship Id="rId21" Type="http://schemas.openxmlformats.org/officeDocument/2006/relationships/font" Target="fonts/font8.fntdata"/><Relationship Id="rId20" Type="http://schemas.openxmlformats.org/officeDocument/2006/relationships/font" Target="fonts/font7.fntdata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tags" Target="../tags/tag1.xml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14.png"/><Relationship Id="rId7" Type="http://schemas.openxmlformats.org/officeDocument/2006/relationships/tags" Target="../tags/tag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0" Type="http://schemas.openxmlformats.org/officeDocument/2006/relationships/slideLayout" Target="../slideLayouts/slideLayout7.xml"/><Relationship Id="rId6" Type="http://schemas.openxmlformats.org/officeDocument/2006/relationships/tags" Target="../tags/tag4.xml"/><Relationship Id="rId59" Type="http://schemas.openxmlformats.org/officeDocument/2006/relationships/image" Target="../media/image8.png"/><Relationship Id="rId58" Type="http://schemas.openxmlformats.org/officeDocument/2006/relationships/image" Target="../media/image43.png"/><Relationship Id="rId57" Type="http://schemas.openxmlformats.org/officeDocument/2006/relationships/image" Target="../media/image42.png"/><Relationship Id="rId56" Type="http://schemas.openxmlformats.org/officeDocument/2006/relationships/image" Target="../media/image41.png"/><Relationship Id="rId55" Type="http://schemas.openxmlformats.org/officeDocument/2006/relationships/tags" Target="../tags/tag32.xml"/><Relationship Id="rId54" Type="http://schemas.openxmlformats.org/officeDocument/2006/relationships/image" Target="../media/image40.png"/><Relationship Id="rId53" Type="http://schemas.openxmlformats.org/officeDocument/2006/relationships/tags" Target="../tags/tag31.xml"/><Relationship Id="rId52" Type="http://schemas.openxmlformats.org/officeDocument/2006/relationships/image" Target="../media/image39.png"/><Relationship Id="rId51" Type="http://schemas.openxmlformats.org/officeDocument/2006/relationships/tags" Target="../tags/tag30.xml"/><Relationship Id="rId50" Type="http://schemas.openxmlformats.org/officeDocument/2006/relationships/image" Target="../media/image38.png"/><Relationship Id="rId5" Type="http://schemas.openxmlformats.org/officeDocument/2006/relationships/image" Target="../media/image19.svg"/><Relationship Id="rId49" Type="http://schemas.openxmlformats.org/officeDocument/2006/relationships/tags" Target="../tags/tag29.xml"/><Relationship Id="rId48" Type="http://schemas.openxmlformats.org/officeDocument/2006/relationships/image" Target="../media/image37.png"/><Relationship Id="rId47" Type="http://schemas.openxmlformats.org/officeDocument/2006/relationships/tags" Target="../tags/tag28.xml"/><Relationship Id="rId46" Type="http://schemas.openxmlformats.org/officeDocument/2006/relationships/tags" Target="../tags/tag27.xml"/><Relationship Id="rId45" Type="http://schemas.openxmlformats.org/officeDocument/2006/relationships/tags" Target="../tags/tag26.xml"/><Relationship Id="rId44" Type="http://schemas.openxmlformats.org/officeDocument/2006/relationships/image" Target="../media/image36.png"/><Relationship Id="rId43" Type="http://schemas.openxmlformats.org/officeDocument/2006/relationships/tags" Target="../tags/tag25.xml"/><Relationship Id="rId42" Type="http://schemas.openxmlformats.org/officeDocument/2006/relationships/image" Target="../media/image35.png"/><Relationship Id="rId41" Type="http://schemas.openxmlformats.org/officeDocument/2006/relationships/tags" Target="../tags/tag24.xml"/><Relationship Id="rId40" Type="http://schemas.openxmlformats.org/officeDocument/2006/relationships/image" Target="../media/image34.png"/><Relationship Id="rId4" Type="http://schemas.openxmlformats.org/officeDocument/2006/relationships/image" Target="../media/image18.png"/><Relationship Id="rId39" Type="http://schemas.openxmlformats.org/officeDocument/2006/relationships/tags" Target="../tags/tag23.xml"/><Relationship Id="rId38" Type="http://schemas.openxmlformats.org/officeDocument/2006/relationships/image" Target="../media/image33.png"/><Relationship Id="rId37" Type="http://schemas.openxmlformats.org/officeDocument/2006/relationships/tags" Target="../tags/tag22.xml"/><Relationship Id="rId36" Type="http://schemas.openxmlformats.org/officeDocument/2006/relationships/image" Target="../media/image32.png"/><Relationship Id="rId35" Type="http://schemas.openxmlformats.org/officeDocument/2006/relationships/tags" Target="../tags/tag21.xml"/><Relationship Id="rId34" Type="http://schemas.openxmlformats.org/officeDocument/2006/relationships/image" Target="../media/image31.png"/><Relationship Id="rId33" Type="http://schemas.openxmlformats.org/officeDocument/2006/relationships/tags" Target="../tags/tag20.xml"/><Relationship Id="rId32" Type="http://schemas.openxmlformats.org/officeDocument/2006/relationships/image" Target="../media/image30.png"/><Relationship Id="rId31" Type="http://schemas.openxmlformats.org/officeDocument/2006/relationships/tags" Target="../tags/tag19.xml"/><Relationship Id="rId30" Type="http://schemas.openxmlformats.org/officeDocument/2006/relationships/image" Target="../media/image29.png"/><Relationship Id="rId3" Type="http://schemas.openxmlformats.org/officeDocument/2006/relationships/image" Target="../media/image17.svg"/><Relationship Id="rId29" Type="http://schemas.openxmlformats.org/officeDocument/2006/relationships/tags" Target="../tags/tag18.xml"/><Relationship Id="rId28" Type="http://schemas.openxmlformats.org/officeDocument/2006/relationships/image" Target="../media/image28.png"/><Relationship Id="rId27" Type="http://schemas.openxmlformats.org/officeDocument/2006/relationships/tags" Target="../tags/tag17.xml"/><Relationship Id="rId26" Type="http://schemas.openxmlformats.org/officeDocument/2006/relationships/image" Target="../media/image27.png"/><Relationship Id="rId25" Type="http://schemas.openxmlformats.org/officeDocument/2006/relationships/tags" Target="../tags/tag16.xml"/><Relationship Id="rId24" Type="http://schemas.openxmlformats.org/officeDocument/2006/relationships/tags" Target="../tags/tag15.xml"/><Relationship Id="rId23" Type="http://schemas.openxmlformats.org/officeDocument/2006/relationships/tags" Target="../tags/tag14.xml"/><Relationship Id="rId22" Type="http://schemas.openxmlformats.org/officeDocument/2006/relationships/image" Target="../media/image26.png"/><Relationship Id="rId21" Type="http://schemas.openxmlformats.org/officeDocument/2006/relationships/tags" Target="../tags/tag13.xml"/><Relationship Id="rId20" Type="http://schemas.openxmlformats.org/officeDocument/2006/relationships/image" Target="../media/image25.png"/><Relationship Id="rId2" Type="http://schemas.openxmlformats.org/officeDocument/2006/relationships/image" Target="../media/image16.png"/><Relationship Id="rId19" Type="http://schemas.openxmlformats.org/officeDocument/2006/relationships/tags" Target="../tags/tag12.xml"/><Relationship Id="rId18" Type="http://schemas.openxmlformats.org/officeDocument/2006/relationships/image" Target="../media/image24.png"/><Relationship Id="rId17" Type="http://schemas.openxmlformats.org/officeDocument/2006/relationships/tags" Target="../tags/tag11.xml"/><Relationship Id="rId16" Type="http://schemas.openxmlformats.org/officeDocument/2006/relationships/image" Target="../media/image23.png"/><Relationship Id="rId15" Type="http://schemas.openxmlformats.org/officeDocument/2006/relationships/tags" Target="../tags/tag10.xml"/><Relationship Id="rId14" Type="http://schemas.openxmlformats.org/officeDocument/2006/relationships/image" Target="../media/image22.png"/><Relationship Id="rId13" Type="http://schemas.openxmlformats.org/officeDocument/2006/relationships/tags" Target="../tags/tag9.xml"/><Relationship Id="rId12" Type="http://schemas.openxmlformats.org/officeDocument/2006/relationships/image" Target="../media/image21.png"/><Relationship Id="rId11" Type="http://schemas.openxmlformats.org/officeDocument/2006/relationships/tags" Target="../tags/tag8.xml"/><Relationship Id="rId10" Type="http://schemas.openxmlformats.org/officeDocument/2006/relationships/image" Target="../media/image20.png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3.jpeg"/><Relationship Id="rId7" Type="http://schemas.openxmlformats.org/officeDocument/2006/relationships/tags" Target="../tags/tag3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1" Type="http://schemas.openxmlformats.org/officeDocument/2006/relationships/tags" Target="../tags/tag3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image" Target="../media/image51.jpe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50.svg"/><Relationship Id="rId3" Type="http://schemas.openxmlformats.org/officeDocument/2006/relationships/image" Target="../media/image49.png"/><Relationship Id="rId2" Type="http://schemas.openxmlformats.org/officeDocument/2006/relationships/image" Target="../media/image48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10" Type="http://schemas.openxmlformats.org/officeDocument/2006/relationships/image" Target="../media/image52.png"/><Relationship Id="rId1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svg"/><Relationship Id="rId7" Type="http://schemas.openxmlformats.org/officeDocument/2006/relationships/image" Target="../media/image57.png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4" Type="http://schemas.openxmlformats.org/officeDocument/2006/relationships/slideLayout" Target="../slideLayouts/slideLayout7.xml"/><Relationship Id="rId43" Type="http://schemas.openxmlformats.org/officeDocument/2006/relationships/image" Target="../media/image8.png"/><Relationship Id="rId42" Type="http://schemas.openxmlformats.org/officeDocument/2006/relationships/image" Target="../media/image77.png"/><Relationship Id="rId41" Type="http://schemas.openxmlformats.org/officeDocument/2006/relationships/tags" Target="../tags/tag54.xml"/><Relationship Id="rId40" Type="http://schemas.openxmlformats.org/officeDocument/2006/relationships/image" Target="../media/image76.png"/><Relationship Id="rId4" Type="http://schemas.openxmlformats.org/officeDocument/2006/relationships/image" Target="../media/image19.svg"/><Relationship Id="rId39" Type="http://schemas.openxmlformats.org/officeDocument/2006/relationships/tags" Target="../tags/tag53.xml"/><Relationship Id="rId38" Type="http://schemas.openxmlformats.org/officeDocument/2006/relationships/image" Target="../media/image75.png"/><Relationship Id="rId37" Type="http://schemas.openxmlformats.org/officeDocument/2006/relationships/tags" Target="../tags/tag52.xml"/><Relationship Id="rId36" Type="http://schemas.openxmlformats.org/officeDocument/2006/relationships/image" Target="../media/image74.png"/><Relationship Id="rId35" Type="http://schemas.openxmlformats.org/officeDocument/2006/relationships/tags" Target="../tags/tag51.xml"/><Relationship Id="rId34" Type="http://schemas.openxmlformats.org/officeDocument/2006/relationships/image" Target="../media/image73.png"/><Relationship Id="rId33" Type="http://schemas.openxmlformats.org/officeDocument/2006/relationships/tags" Target="../tags/tag50.xml"/><Relationship Id="rId32" Type="http://schemas.openxmlformats.org/officeDocument/2006/relationships/image" Target="../media/image72.png"/><Relationship Id="rId31" Type="http://schemas.openxmlformats.org/officeDocument/2006/relationships/tags" Target="../tags/tag49.xml"/><Relationship Id="rId30" Type="http://schemas.openxmlformats.org/officeDocument/2006/relationships/image" Target="../media/image71.png"/><Relationship Id="rId3" Type="http://schemas.openxmlformats.org/officeDocument/2006/relationships/image" Target="../media/image18.png"/><Relationship Id="rId29" Type="http://schemas.openxmlformats.org/officeDocument/2006/relationships/tags" Target="../tags/tag48.xml"/><Relationship Id="rId28" Type="http://schemas.openxmlformats.org/officeDocument/2006/relationships/image" Target="../media/image70.png"/><Relationship Id="rId27" Type="http://schemas.openxmlformats.org/officeDocument/2006/relationships/tags" Target="../tags/tag47.xml"/><Relationship Id="rId26" Type="http://schemas.openxmlformats.org/officeDocument/2006/relationships/image" Target="../media/image69.png"/><Relationship Id="rId25" Type="http://schemas.openxmlformats.org/officeDocument/2006/relationships/tags" Target="../tags/tag46.xml"/><Relationship Id="rId24" Type="http://schemas.openxmlformats.org/officeDocument/2006/relationships/image" Target="../media/image68.png"/><Relationship Id="rId23" Type="http://schemas.openxmlformats.org/officeDocument/2006/relationships/tags" Target="../tags/tag45.xml"/><Relationship Id="rId22" Type="http://schemas.openxmlformats.org/officeDocument/2006/relationships/image" Target="../media/image67.png"/><Relationship Id="rId21" Type="http://schemas.openxmlformats.org/officeDocument/2006/relationships/tags" Target="../tags/tag44.xml"/><Relationship Id="rId20" Type="http://schemas.openxmlformats.org/officeDocument/2006/relationships/image" Target="../media/image66.png"/><Relationship Id="rId2" Type="http://schemas.openxmlformats.org/officeDocument/2006/relationships/image" Target="../media/image54.svg"/><Relationship Id="rId19" Type="http://schemas.openxmlformats.org/officeDocument/2006/relationships/tags" Target="../tags/tag43.xml"/><Relationship Id="rId18" Type="http://schemas.openxmlformats.org/officeDocument/2006/relationships/image" Target="../media/image65.png"/><Relationship Id="rId17" Type="http://schemas.openxmlformats.org/officeDocument/2006/relationships/tags" Target="../tags/tag42.xml"/><Relationship Id="rId16" Type="http://schemas.openxmlformats.org/officeDocument/2006/relationships/image" Target="../media/image64.png"/><Relationship Id="rId15" Type="http://schemas.openxmlformats.org/officeDocument/2006/relationships/tags" Target="../tags/tag41.xml"/><Relationship Id="rId14" Type="http://schemas.openxmlformats.org/officeDocument/2006/relationships/image" Target="../media/image63.png"/><Relationship Id="rId13" Type="http://schemas.openxmlformats.org/officeDocument/2006/relationships/tags" Target="../tags/tag40.xml"/><Relationship Id="rId12" Type="http://schemas.openxmlformats.org/officeDocument/2006/relationships/image" Target="../media/image62.svg"/><Relationship Id="rId11" Type="http://schemas.openxmlformats.org/officeDocument/2006/relationships/image" Target="../media/image61.png"/><Relationship Id="rId10" Type="http://schemas.openxmlformats.org/officeDocument/2006/relationships/image" Target="../media/image60.svg"/><Relationship Id="rId1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image" Target="../media/image84.jpeg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Relationship Id="rId3" Type="http://schemas.openxmlformats.org/officeDocument/2006/relationships/image" Target="../media/image80.png"/><Relationship Id="rId25" Type="http://schemas.openxmlformats.org/officeDocument/2006/relationships/slideLayout" Target="../slideLayouts/slideLayout7.xml"/><Relationship Id="rId24" Type="http://schemas.openxmlformats.org/officeDocument/2006/relationships/image" Target="../media/image8.png"/><Relationship Id="rId23" Type="http://schemas.openxmlformats.org/officeDocument/2006/relationships/tags" Target="../tags/tag58.xml"/><Relationship Id="rId22" Type="http://schemas.openxmlformats.org/officeDocument/2006/relationships/tags" Target="../tags/tag57.xml"/><Relationship Id="rId21" Type="http://schemas.openxmlformats.org/officeDocument/2006/relationships/image" Target="../media/image96.png"/><Relationship Id="rId20" Type="http://schemas.openxmlformats.org/officeDocument/2006/relationships/image" Target="../media/image95.png"/><Relationship Id="rId2" Type="http://schemas.openxmlformats.org/officeDocument/2006/relationships/image" Target="../media/image79.svg"/><Relationship Id="rId19" Type="http://schemas.openxmlformats.org/officeDocument/2006/relationships/image" Target="../media/image94.png"/><Relationship Id="rId18" Type="http://schemas.openxmlformats.org/officeDocument/2006/relationships/image" Target="../media/image93.png"/><Relationship Id="rId17" Type="http://schemas.openxmlformats.org/officeDocument/2006/relationships/image" Target="../media/image92.png"/><Relationship Id="rId16" Type="http://schemas.openxmlformats.org/officeDocument/2006/relationships/image" Target="../media/image91.png"/><Relationship Id="rId15" Type="http://schemas.openxmlformats.org/officeDocument/2006/relationships/image" Target="../media/image90.png"/><Relationship Id="rId14" Type="http://schemas.openxmlformats.org/officeDocument/2006/relationships/image" Target="../media/image89.png"/><Relationship Id="rId13" Type="http://schemas.openxmlformats.org/officeDocument/2006/relationships/image" Target="../media/image88.png"/><Relationship Id="rId12" Type="http://schemas.openxmlformats.org/officeDocument/2006/relationships/image" Target="../media/image87.png"/><Relationship Id="rId11" Type="http://schemas.openxmlformats.org/officeDocument/2006/relationships/image" Target="../media/image86.png"/><Relationship Id="rId10" Type="http://schemas.openxmlformats.org/officeDocument/2006/relationships/image" Target="../media/image85.png"/><Relationship Id="rId1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8.png"/><Relationship Id="rId7" Type="http://schemas.openxmlformats.org/officeDocument/2006/relationships/image" Target="../media/image7.svg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30946" cy="10287000"/>
          </a:xfrm>
          <a:custGeom>
            <a:avLst/>
            <a:gdLst/>
            <a:ahLst/>
            <a:cxnLst/>
            <a:rect l="l" t="t" r="r" b="b"/>
            <a:pathLst>
              <a:path w="9730946" h="10287000">
                <a:moveTo>
                  <a:pt x="0" y="0"/>
                </a:moveTo>
                <a:lnTo>
                  <a:pt x="9730946" y="0"/>
                </a:lnTo>
                <a:lnTo>
                  <a:pt x="97309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7519" y="852616"/>
            <a:ext cx="835691" cy="835691"/>
            <a:chOff x="0" y="0"/>
            <a:chExt cx="1114254" cy="11142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4298" cy="1114298"/>
            </a:xfrm>
            <a:custGeom>
              <a:avLst/>
              <a:gdLst/>
              <a:ahLst/>
              <a:cxnLst/>
              <a:rect l="l" t="t" r="r" b="b"/>
              <a:pathLst>
                <a:path w="1114298" h="1114298">
                  <a:moveTo>
                    <a:pt x="0" y="557149"/>
                  </a:moveTo>
                  <a:cubicBezTo>
                    <a:pt x="0" y="249428"/>
                    <a:pt x="249428" y="0"/>
                    <a:pt x="557149" y="0"/>
                  </a:cubicBezTo>
                  <a:cubicBezTo>
                    <a:pt x="864870" y="0"/>
                    <a:pt x="1114298" y="249428"/>
                    <a:pt x="1114298" y="557149"/>
                  </a:cubicBezTo>
                  <a:cubicBezTo>
                    <a:pt x="1114298" y="864870"/>
                    <a:pt x="864870" y="1114298"/>
                    <a:pt x="557149" y="1114298"/>
                  </a:cubicBezTo>
                  <a:cubicBezTo>
                    <a:pt x="249428" y="1114298"/>
                    <a:pt x="0" y="864870"/>
                    <a:pt x="0" y="557149"/>
                  </a:cubicBezTo>
                  <a:close/>
                  <a:moveTo>
                    <a:pt x="278511" y="557149"/>
                  </a:moveTo>
                  <a:cubicBezTo>
                    <a:pt x="278511" y="710946"/>
                    <a:pt x="403225" y="835660"/>
                    <a:pt x="557022" y="835660"/>
                  </a:cubicBezTo>
                  <a:cubicBezTo>
                    <a:pt x="710819" y="835660"/>
                    <a:pt x="835660" y="710946"/>
                    <a:pt x="835660" y="557149"/>
                  </a:cubicBezTo>
                  <a:cubicBezTo>
                    <a:pt x="835660" y="403352"/>
                    <a:pt x="710946" y="278511"/>
                    <a:pt x="557149" y="278511"/>
                  </a:cubicBezTo>
                  <a:cubicBezTo>
                    <a:pt x="403352" y="278511"/>
                    <a:pt x="278511" y="403225"/>
                    <a:pt x="278511" y="557149"/>
                  </a:cubicBezTo>
                  <a:close/>
                </a:path>
              </a:pathLst>
            </a:custGeom>
            <a:solidFill>
              <a:srgbClr val="0159BA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83532" y="2020329"/>
            <a:ext cx="14749336" cy="6246342"/>
            <a:chOff x="0" y="0"/>
            <a:chExt cx="19665782" cy="83284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665823" cy="8328406"/>
            </a:xfrm>
            <a:custGeom>
              <a:avLst/>
              <a:gdLst/>
              <a:ahLst/>
              <a:cxnLst/>
              <a:rect l="l" t="t" r="r" b="b"/>
              <a:pathLst>
                <a:path w="19665823" h="8328406">
                  <a:moveTo>
                    <a:pt x="0" y="370713"/>
                  </a:moveTo>
                  <a:cubicBezTo>
                    <a:pt x="0" y="165989"/>
                    <a:pt x="165989" y="0"/>
                    <a:pt x="370713" y="0"/>
                  </a:cubicBezTo>
                  <a:lnTo>
                    <a:pt x="19295111" y="0"/>
                  </a:lnTo>
                  <a:cubicBezTo>
                    <a:pt x="19499835" y="0"/>
                    <a:pt x="19665823" y="165989"/>
                    <a:pt x="19665823" y="370713"/>
                  </a:cubicBezTo>
                  <a:lnTo>
                    <a:pt x="19665823" y="7957693"/>
                  </a:lnTo>
                  <a:cubicBezTo>
                    <a:pt x="19665823" y="8162417"/>
                    <a:pt x="19499835" y="8328406"/>
                    <a:pt x="19295111" y="8328406"/>
                  </a:cubicBezTo>
                  <a:lnTo>
                    <a:pt x="370713" y="8328406"/>
                  </a:lnTo>
                  <a:cubicBezTo>
                    <a:pt x="165989" y="8328406"/>
                    <a:pt x="0" y="8162544"/>
                    <a:pt x="0" y="7957693"/>
                  </a:cubicBezTo>
                  <a:close/>
                </a:path>
              </a:pathLst>
            </a:custGeom>
            <a:blipFill>
              <a:blip r:embed="rId3"/>
              <a:stretch>
                <a:fillRect t="-38628" b="-18693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83532" y="2020329"/>
            <a:ext cx="14749336" cy="6246342"/>
            <a:chOff x="0" y="0"/>
            <a:chExt cx="19665782" cy="83284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665758" cy="8328406"/>
            </a:xfrm>
            <a:custGeom>
              <a:avLst/>
              <a:gdLst/>
              <a:ahLst/>
              <a:cxnLst/>
              <a:rect l="l" t="t" r="r" b="b"/>
              <a:pathLst>
                <a:path w="19665758" h="8328406">
                  <a:moveTo>
                    <a:pt x="0" y="370713"/>
                  </a:moveTo>
                  <a:cubicBezTo>
                    <a:pt x="0" y="165989"/>
                    <a:pt x="166192" y="0"/>
                    <a:pt x="371167" y="0"/>
                  </a:cubicBezTo>
                  <a:lnTo>
                    <a:pt x="19294590" y="0"/>
                  </a:lnTo>
                  <a:cubicBezTo>
                    <a:pt x="19499565" y="0"/>
                    <a:pt x="19665758" y="165989"/>
                    <a:pt x="19665758" y="370713"/>
                  </a:cubicBezTo>
                  <a:lnTo>
                    <a:pt x="19665758" y="7957693"/>
                  </a:lnTo>
                  <a:cubicBezTo>
                    <a:pt x="19665758" y="8162417"/>
                    <a:pt x="19499565" y="8328406"/>
                    <a:pt x="19294590" y="8328406"/>
                  </a:cubicBezTo>
                  <a:lnTo>
                    <a:pt x="371167" y="8328406"/>
                  </a:lnTo>
                  <a:cubicBezTo>
                    <a:pt x="166192" y="8328406"/>
                    <a:pt x="0" y="8162544"/>
                    <a:pt x="0" y="7957693"/>
                  </a:cubicBezTo>
                  <a:close/>
                </a:path>
              </a:pathLst>
            </a:custGeom>
            <a:gradFill rotWithShape="1">
              <a:gsLst>
                <a:gs pos="0">
                  <a:srgbClr val="0159BA">
                    <a:alpha val="100000"/>
                  </a:srgbClr>
                </a:gs>
                <a:gs pos="100000">
                  <a:srgbClr val="0159B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7007777" y="4236075"/>
            <a:ext cx="1280223" cy="1705314"/>
          </a:xfrm>
          <a:custGeom>
            <a:avLst/>
            <a:gdLst/>
            <a:ahLst/>
            <a:cxnLst/>
            <a:rect l="l" t="t" r="r" b="b"/>
            <a:pathLst>
              <a:path w="1280223" h="1705314">
                <a:moveTo>
                  <a:pt x="0" y="0"/>
                </a:moveTo>
                <a:lnTo>
                  <a:pt x="1280223" y="0"/>
                </a:lnTo>
                <a:lnTo>
                  <a:pt x="1280223" y="1705314"/>
                </a:lnTo>
                <a:lnTo>
                  <a:pt x="0" y="1705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"/>
          <p:cNvSpPr/>
          <p:nvPr/>
        </p:nvSpPr>
        <p:spPr>
          <a:xfrm>
            <a:off x="17507992" y="4908459"/>
            <a:ext cx="221844" cy="360547"/>
          </a:xfrm>
          <a:custGeom>
            <a:avLst/>
            <a:gdLst/>
            <a:ahLst/>
            <a:cxnLst/>
            <a:rect l="l" t="t" r="r" b="b"/>
            <a:pathLst>
              <a:path w="221844" h="360547">
                <a:moveTo>
                  <a:pt x="0" y="0"/>
                </a:moveTo>
                <a:lnTo>
                  <a:pt x="221844" y="0"/>
                </a:lnTo>
                <a:lnTo>
                  <a:pt x="221844" y="360547"/>
                </a:lnTo>
                <a:lnTo>
                  <a:pt x="0" y="3605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7567798" y="5042949"/>
            <a:ext cx="320476" cy="91564"/>
            <a:chOff x="0" y="0"/>
            <a:chExt cx="427302" cy="1220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7355" cy="122174"/>
            </a:xfrm>
            <a:custGeom>
              <a:avLst/>
              <a:gdLst/>
              <a:ahLst/>
              <a:cxnLst/>
              <a:rect l="l" t="t" r="r" b="b"/>
              <a:pathLst>
                <a:path w="427355" h="122174">
                  <a:moveTo>
                    <a:pt x="0" y="61087"/>
                  </a:moveTo>
                  <a:cubicBezTo>
                    <a:pt x="0" y="27305"/>
                    <a:pt x="27305" y="0"/>
                    <a:pt x="61087" y="0"/>
                  </a:cubicBezTo>
                  <a:lnTo>
                    <a:pt x="366268" y="0"/>
                  </a:lnTo>
                  <a:cubicBezTo>
                    <a:pt x="399923" y="0"/>
                    <a:pt x="427355" y="27305"/>
                    <a:pt x="427355" y="61087"/>
                  </a:cubicBezTo>
                  <a:cubicBezTo>
                    <a:pt x="427355" y="94869"/>
                    <a:pt x="400050" y="122174"/>
                    <a:pt x="366268" y="122174"/>
                  </a:cubicBezTo>
                  <a:lnTo>
                    <a:pt x="61087" y="122174"/>
                  </a:lnTo>
                  <a:cubicBezTo>
                    <a:pt x="27305" y="122047"/>
                    <a:pt x="0" y="94742"/>
                    <a:pt x="0" y="61087"/>
                  </a:cubicBezTo>
                  <a:close/>
                </a:path>
              </a:pathLst>
            </a:custGeom>
            <a:solidFill>
              <a:srgbClr val="0159BA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931840" y="5034422"/>
            <a:ext cx="108620" cy="108619"/>
            <a:chOff x="0" y="0"/>
            <a:chExt cx="144826" cy="1448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80">
                  <a:moveTo>
                    <a:pt x="0" y="72390"/>
                  </a:moveTo>
                  <a:cubicBezTo>
                    <a:pt x="0" y="32385"/>
                    <a:pt x="32385" y="0"/>
                    <a:pt x="72390" y="0"/>
                  </a:cubicBezTo>
                  <a:cubicBezTo>
                    <a:pt x="112395" y="0"/>
                    <a:pt x="144780" y="32385"/>
                    <a:pt x="144780" y="72390"/>
                  </a:cubicBezTo>
                  <a:cubicBezTo>
                    <a:pt x="144780" y="112395"/>
                    <a:pt x="112395" y="144780"/>
                    <a:pt x="72390" y="144780"/>
                  </a:cubicBezTo>
                  <a:cubicBezTo>
                    <a:pt x="32385" y="144780"/>
                    <a:pt x="0" y="112395"/>
                    <a:pt x="0" y="72390"/>
                  </a:cubicBezTo>
                  <a:close/>
                </a:path>
              </a:pathLst>
            </a:custGeom>
            <a:solidFill>
              <a:srgbClr val="0159BA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100094" y="5034422"/>
            <a:ext cx="108620" cy="108619"/>
            <a:chOff x="0" y="0"/>
            <a:chExt cx="144826" cy="1448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80">
                  <a:moveTo>
                    <a:pt x="0" y="72390"/>
                  </a:moveTo>
                  <a:cubicBezTo>
                    <a:pt x="0" y="32385"/>
                    <a:pt x="32385" y="0"/>
                    <a:pt x="72390" y="0"/>
                  </a:cubicBezTo>
                  <a:cubicBezTo>
                    <a:pt x="112395" y="0"/>
                    <a:pt x="144780" y="32385"/>
                    <a:pt x="144780" y="72390"/>
                  </a:cubicBezTo>
                  <a:cubicBezTo>
                    <a:pt x="144780" y="112395"/>
                    <a:pt x="112395" y="144780"/>
                    <a:pt x="72390" y="144780"/>
                  </a:cubicBezTo>
                  <a:cubicBezTo>
                    <a:pt x="32385" y="144780"/>
                    <a:pt x="0" y="112395"/>
                    <a:pt x="0" y="72390"/>
                  </a:cubicBezTo>
                  <a:close/>
                </a:path>
              </a:pathLst>
            </a:custGeom>
            <a:solidFill>
              <a:srgbClr val="0159BA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206982" y="979716"/>
            <a:ext cx="509451" cy="509451"/>
            <a:chOff x="0" y="0"/>
            <a:chExt cx="679268" cy="67926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79323" cy="679323"/>
            </a:xfrm>
            <a:custGeom>
              <a:avLst/>
              <a:gdLst/>
              <a:ahLst/>
              <a:cxnLst/>
              <a:rect l="l" t="t" r="r" b="b"/>
              <a:pathLst>
                <a:path w="679323" h="679323">
                  <a:moveTo>
                    <a:pt x="0" y="339598"/>
                  </a:moveTo>
                  <a:cubicBezTo>
                    <a:pt x="0" y="152019"/>
                    <a:pt x="152019" y="0"/>
                    <a:pt x="339598" y="0"/>
                  </a:cubicBezTo>
                  <a:cubicBezTo>
                    <a:pt x="527177" y="0"/>
                    <a:pt x="679323" y="152019"/>
                    <a:pt x="679323" y="339598"/>
                  </a:cubicBezTo>
                  <a:cubicBezTo>
                    <a:pt x="679323" y="527177"/>
                    <a:pt x="527177" y="679323"/>
                    <a:pt x="339598" y="679323"/>
                  </a:cubicBezTo>
                  <a:cubicBezTo>
                    <a:pt x="152019" y="679323"/>
                    <a:pt x="0" y="527177"/>
                    <a:pt x="0" y="339598"/>
                  </a:cubicBezTo>
                  <a:close/>
                </a:path>
              </a:pathLst>
            </a:custGeom>
            <a:solidFill>
              <a:srgbClr val="0159BA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0" name="AutoShape 20"/>
          <p:cNvSpPr/>
          <p:nvPr/>
        </p:nvSpPr>
        <p:spPr>
          <a:xfrm rot="10795210">
            <a:off x="2197735" y="6325870"/>
            <a:ext cx="7460615" cy="66675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" name="TextBox 23"/>
          <p:cNvSpPr txBox="1"/>
          <p:nvPr/>
        </p:nvSpPr>
        <p:spPr>
          <a:xfrm>
            <a:off x="2197692" y="2328227"/>
            <a:ext cx="7848601" cy="415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800"/>
              </a:lnSpc>
            </a:pPr>
            <a:endParaRPr lang="en-US" altLang="zh-C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l">
              <a:lnSpc>
                <a:spcPts val="10800"/>
              </a:lnSpc>
            </a:pP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Company Profile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algn="l">
              <a:lnSpc>
                <a:spcPts val="10800"/>
              </a:lnSpc>
            </a:pPr>
            <a:r>
              <a:rPr lang="en-US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Shenzhen </a:t>
            </a:r>
            <a:r>
              <a:rPr lang="en-US" altLang="zh-CN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Starlink</a:t>
            </a:r>
            <a:r>
              <a:rPr lang="en-US" altLang="zh-CN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Technology Co., Ltd.</a:t>
            </a:r>
            <a:endParaRPr lang="en-US" altLang="zh-CN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-超粗体 Heavy"/>
              <a:sym typeface="+mn-ea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4273530" y="8930640"/>
            <a:ext cx="2325370" cy="322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2100">
                <a:solidFill>
                  <a:srgbClr val="0159BA"/>
                </a:solidFill>
                <a:ea typeface="思源黑体-超粗体 Heavy"/>
              </a:rPr>
              <a:t>Danik Hu</a:t>
            </a:r>
            <a:endParaRPr lang="en-US" sz="2100">
              <a:solidFill>
                <a:srgbClr val="0159BA"/>
              </a:solidFill>
              <a:ea typeface="思源黑体-超粗体 Heavy"/>
            </a:endParaRPr>
          </a:p>
        </p:txBody>
      </p:sp>
      <p:sp>
        <p:nvSpPr>
          <p:cNvPr id="28" name="Rectangle 1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758950" y="76200"/>
            <a:ext cx="6623050" cy="27559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CN" sz="1200"/>
              <a:t> </a:t>
            </a: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6"/>
          <p:cNvSpPr txBox="1"/>
          <p:nvPr>
            <p:custDataLst>
              <p:tags r:id="rId9"/>
            </p:custDataLst>
          </p:nvPr>
        </p:nvSpPr>
        <p:spPr>
          <a:xfrm>
            <a:off x="1674972" y="9941602"/>
            <a:ext cx="3780171" cy="253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80"/>
              </a:lnSpc>
            </a:pPr>
            <a:r>
              <a:rPr lang="en-US" sz="1650">
                <a:solidFill>
                  <a:srgbClr val="ADB9CA"/>
                </a:solidFill>
                <a:latin typeface="Montserrat" panose="00000500000000000000"/>
              </a:rPr>
              <a:t>sales@qixingtechnology.com</a:t>
            </a:r>
            <a:endParaRPr lang="en-US" sz="1650">
              <a:solidFill>
                <a:srgbClr val="ADB9CA"/>
              </a:solidFill>
              <a:latin typeface="Montserrat" panose="00000500000000000000"/>
            </a:endParaRPr>
          </a:p>
        </p:txBody>
      </p:sp>
      <p:pic>
        <p:nvPicPr>
          <p:cNvPr id="21" name="图片 20" descr="品牌商标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" y="-800100"/>
            <a:ext cx="6368415" cy="41808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26168" y="0"/>
            <a:ext cx="4922043" cy="10287000"/>
          </a:xfrm>
          <a:custGeom>
            <a:avLst/>
            <a:gdLst/>
            <a:ahLst/>
            <a:cxnLst/>
            <a:rect l="l" t="t" r="r" b="b"/>
            <a:pathLst>
              <a:path w="4922043" h="10287000">
                <a:moveTo>
                  <a:pt x="0" y="0"/>
                </a:moveTo>
                <a:lnTo>
                  <a:pt x="4922044" y="0"/>
                </a:lnTo>
                <a:lnTo>
                  <a:pt x="49220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12146" r="-1547"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3788390" y="0"/>
            <a:ext cx="4559300" cy="10287000"/>
            <a:chOff x="0" y="0"/>
            <a:chExt cx="118514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85146" cy="2709333"/>
            </a:xfrm>
            <a:custGeom>
              <a:avLst/>
              <a:gdLst/>
              <a:ahLst/>
              <a:cxnLst/>
              <a:rect l="l" t="t" r="r" b="b"/>
              <a:pathLst>
                <a:path w="1185146" h="2709333">
                  <a:moveTo>
                    <a:pt x="0" y="0"/>
                  </a:moveTo>
                  <a:lnTo>
                    <a:pt x="1185146" y="0"/>
                  </a:lnTo>
                  <a:lnTo>
                    <a:pt x="118514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0159BA">
                    <a:alpha val="0"/>
                  </a:srgbClr>
                </a:gs>
                <a:gs pos="100000">
                  <a:srgbClr val="0159BA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10"/>
                </a:lnSpc>
              </a:p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960394" y="-464148"/>
            <a:ext cx="11466619" cy="11215296"/>
            <a:chOff x="0" y="0"/>
            <a:chExt cx="22876424" cy="223750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76511" cy="22375113"/>
            </a:xfrm>
            <a:custGeom>
              <a:avLst/>
              <a:gdLst/>
              <a:ahLst/>
              <a:cxnLst/>
              <a:rect l="l" t="t" r="r" b="b"/>
              <a:pathLst>
                <a:path w="22876511" h="22375113">
                  <a:moveTo>
                    <a:pt x="0" y="11187557"/>
                  </a:moveTo>
                  <a:cubicBezTo>
                    <a:pt x="0" y="5008880"/>
                    <a:pt x="5121021" y="0"/>
                    <a:pt x="11438255" y="0"/>
                  </a:cubicBezTo>
                  <a:cubicBezTo>
                    <a:pt x="17755490" y="0"/>
                    <a:pt x="22876511" y="5008880"/>
                    <a:pt x="22876511" y="11187557"/>
                  </a:cubicBezTo>
                  <a:cubicBezTo>
                    <a:pt x="22876511" y="17366233"/>
                    <a:pt x="17755490" y="22375113"/>
                    <a:pt x="11438255" y="22375113"/>
                  </a:cubicBezTo>
                  <a:cubicBezTo>
                    <a:pt x="5121021" y="22375113"/>
                    <a:pt x="0" y="17366235"/>
                    <a:pt x="0" y="11187557"/>
                  </a:cubicBezTo>
                  <a:close/>
                </a:path>
              </a:pathLst>
            </a:custGeom>
            <a:solidFill>
              <a:srgbClr val="F4F7FA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291859" y="965163"/>
            <a:ext cx="8390803" cy="8390769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46" r="-25046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34082" y="1586103"/>
            <a:ext cx="373857" cy="373857"/>
            <a:chOff x="0" y="0"/>
            <a:chExt cx="498476" cy="4984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8475" cy="498475"/>
            </a:xfrm>
            <a:custGeom>
              <a:avLst/>
              <a:gdLst/>
              <a:ahLst/>
              <a:cxnLst/>
              <a:rect l="l" t="t" r="r" b="b"/>
              <a:pathLst>
                <a:path w="498475" h="498475">
                  <a:moveTo>
                    <a:pt x="0" y="249301"/>
                  </a:moveTo>
                  <a:cubicBezTo>
                    <a:pt x="0" y="111633"/>
                    <a:pt x="111633" y="0"/>
                    <a:pt x="249301" y="0"/>
                  </a:cubicBezTo>
                  <a:cubicBezTo>
                    <a:pt x="386969" y="0"/>
                    <a:pt x="498475" y="111633"/>
                    <a:pt x="498475" y="249301"/>
                  </a:cubicBezTo>
                  <a:cubicBezTo>
                    <a:pt x="498475" y="386969"/>
                    <a:pt x="386842" y="498475"/>
                    <a:pt x="249301" y="498475"/>
                  </a:cubicBezTo>
                  <a:cubicBezTo>
                    <a:pt x="111760" y="498475"/>
                    <a:pt x="0" y="386842"/>
                    <a:pt x="0" y="249301"/>
                  </a:cubicBezTo>
                  <a:close/>
                </a:path>
              </a:pathLst>
            </a:custGeom>
            <a:solidFill>
              <a:srgbClr val="BFDDFF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2" name="AutoShape 12"/>
          <p:cNvSpPr/>
          <p:nvPr/>
        </p:nvSpPr>
        <p:spPr>
          <a:xfrm flipH="1">
            <a:off x="1587483" y="6275404"/>
            <a:ext cx="6503378" cy="0"/>
          </a:xfrm>
          <a:prstGeom prst="line">
            <a:avLst/>
          </a:prstGeom>
          <a:ln w="9525" cap="rnd">
            <a:solidFill>
              <a:srgbClr val="44546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Freeform 15"/>
          <p:cNvSpPr/>
          <p:nvPr/>
        </p:nvSpPr>
        <p:spPr>
          <a:xfrm>
            <a:off x="1528445" y="6591300"/>
            <a:ext cx="6593840" cy="3439795"/>
          </a:xfrm>
          <a:custGeom>
            <a:avLst/>
            <a:gdLst/>
            <a:ahLst/>
            <a:cxnLst/>
            <a:rect l="l" t="t" r="r" b="b"/>
            <a:pathLst>
              <a:path w="3162845" h="2507897">
                <a:moveTo>
                  <a:pt x="0" y="0"/>
                </a:moveTo>
                <a:lnTo>
                  <a:pt x="3162844" y="0"/>
                </a:lnTo>
                <a:lnTo>
                  <a:pt x="3162844" y="2507897"/>
                </a:lnTo>
                <a:lnTo>
                  <a:pt x="0" y="2507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9" name="TextBox 19"/>
          <p:cNvSpPr txBox="1"/>
          <p:nvPr/>
        </p:nvSpPr>
        <p:spPr>
          <a:xfrm>
            <a:off x="1457325" y="2115820"/>
            <a:ext cx="3227070" cy="73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800">
                <a:solidFill>
                  <a:srgbClr val="0159BA"/>
                </a:solidFill>
                <a:ea typeface="思源黑体-超粗体 Heavy"/>
              </a:rPr>
              <a:t>Introduction</a:t>
            </a:r>
            <a:endParaRPr lang="en-US" sz="4800">
              <a:solidFill>
                <a:srgbClr val="0159BA"/>
              </a:solidFill>
              <a:ea typeface="思源黑体-超粗体 Heavy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524000" y="3009900"/>
            <a:ext cx="6553200" cy="2768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Established in 20</a:t>
            </a:r>
            <a:r>
              <a:rPr lang="en-US" altLang="zh-CN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18</a:t>
            </a: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&amp; headquartered in Shenzhen, </a:t>
            </a: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 </a:t>
            </a:r>
            <a:endParaRPr lang="zh-CN" altLang="en-US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sym typeface="+mn-ea"/>
            </a:endParaRPr>
          </a:p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Shenzhen </a:t>
            </a:r>
            <a:r>
              <a:rPr lang="en-US" altLang="zh-CN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Starlink </a:t>
            </a: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Technology Co., Ltd. is a leading </a:t>
            </a:r>
            <a:r>
              <a:rPr lang="en-US" altLang="zh-CN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Fiber </a:t>
            </a: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Communication and </a:t>
            </a:r>
            <a:r>
              <a:rPr lang="en-US" altLang="zh-CN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IP CCTV Security System Transmission</a:t>
            </a: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 product manufacturer in China. </a:t>
            </a:r>
            <a:endParaRPr lang="zh-CN" altLang="en-US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sym typeface="+mn-ea"/>
            </a:endParaRPr>
          </a:p>
          <a:p>
            <a:pPr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en-US" altLang="zh-CN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Starlink</a:t>
            </a: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 products are widely applied to network systems of Telecom, Radio and Television, Public Security, Bank ,</a:t>
            </a:r>
            <a:r>
              <a:rPr lang="en-US" altLang="zh-CN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 </a:t>
            </a: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e</a:t>
            </a:r>
            <a:r>
              <a:rPr lang="en-US" altLang="zh-CN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tc</a:t>
            </a: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. </a:t>
            </a:r>
            <a:endParaRPr lang="zh-CN" altLang="en-US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sym typeface="+mn-e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Brand: </a:t>
            </a:r>
            <a:endParaRPr lang="en-US" sz="1800">
              <a:solidFill>
                <a:srgbClr val="767171"/>
              </a:solidFill>
              <a:ea typeface="Montserrat" panose="00000500000000000000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9167947" y="6810449"/>
            <a:ext cx="525605" cy="534348"/>
          </a:xfrm>
          <a:custGeom>
            <a:avLst/>
            <a:gdLst/>
            <a:ahLst/>
            <a:cxnLst/>
            <a:rect l="l" t="t" r="r" b="b"/>
            <a:pathLst>
              <a:path w="525605" h="534348">
                <a:moveTo>
                  <a:pt x="0" y="0"/>
                </a:moveTo>
                <a:lnTo>
                  <a:pt x="525605" y="0"/>
                </a:lnTo>
                <a:lnTo>
                  <a:pt x="525605" y="534348"/>
                </a:lnTo>
                <a:lnTo>
                  <a:pt x="0" y="5343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8" name="Freeform 21"/>
          <p:cNvSpPr/>
          <p:nvPr>
            <p:custDataLst>
              <p:tags r:id="rId7"/>
            </p:custDataLst>
          </p:nvPr>
        </p:nvSpPr>
        <p:spPr>
          <a:xfrm>
            <a:off x="2895600" y="6515100"/>
            <a:ext cx="3684270" cy="3394075"/>
          </a:xfrm>
          <a:custGeom>
            <a:avLst/>
            <a:gdLst/>
            <a:ahLst/>
            <a:cxnLst/>
            <a:rect l="l" t="t" r="r" b="b"/>
            <a:pathLst>
              <a:path w="2290517" h="2244706">
                <a:moveTo>
                  <a:pt x="0" y="0"/>
                </a:moveTo>
                <a:lnTo>
                  <a:pt x="2290516" y="0"/>
                </a:lnTo>
                <a:lnTo>
                  <a:pt x="2290516" y="2244706"/>
                </a:lnTo>
                <a:lnTo>
                  <a:pt x="0" y="22447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pic>
        <p:nvPicPr>
          <p:cNvPr id="21" name="图片 20" descr="品牌商标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00" y="3619500"/>
            <a:ext cx="6368415" cy="41808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3364" y="1214628"/>
            <a:ext cx="373857" cy="373857"/>
            <a:chOff x="0" y="0"/>
            <a:chExt cx="498476" cy="4984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475" cy="498475"/>
            </a:xfrm>
            <a:custGeom>
              <a:avLst/>
              <a:gdLst/>
              <a:ahLst/>
              <a:cxnLst/>
              <a:rect l="l" t="t" r="r" b="b"/>
              <a:pathLst>
                <a:path w="498475" h="498475">
                  <a:moveTo>
                    <a:pt x="0" y="249301"/>
                  </a:moveTo>
                  <a:cubicBezTo>
                    <a:pt x="0" y="111633"/>
                    <a:pt x="111633" y="0"/>
                    <a:pt x="249301" y="0"/>
                  </a:cubicBezTo>
                  <a:cubicBezTo>
                    <a:pt x="386969" y="0"/>
                    <a:pt x="498475" y="111633"/>
                    <a:pt x="498475" y="249301"/>
                  </a:cubicBezTo>
                  <a:cubicBezTo>
                    <a:pt x="498475" y="386969"/>
                    <a:pt x="386842" y="498475"/>
                    <a:pt x="249301" y="498475"/>
                  </a:cubicBezTo>
                  <a:cubicBezTo>
                    <a:pt x="111760" y="498475"/>
                    <a:pt x="0" y="386842"/>
                    <a:pt x="0" y="249301"/>
                  </a:cubicBezTo>
                  <a:close/>
                </a:path>
              </a:pathLst>
            </a:custGeom>
            <a:solidFill>
              <a:srgbClr val="BFDDFF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828800" y="2271395"/>
            <a:ext cx="3649980" cy="73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800">
                <a:solidFill>
                  <a:srgbClr val="0159BA"/>
                </a:solidFill>
                <a:ea typeface="思源黑体-超粗体 Heavy"/>
              </a:rPr>
              <a:t>Product Lines </a:t>
            </a:r>
            <a:endParaRPr lang="en-US" sz="4800">
              <a:solidFill>
                <a:srgbClr val="0159BA"/>
              </a:solidFill>
              <a:ea typeface="思源黑体-超粗体 Heavy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221105" y="3474720"/>
            <a:ext cx="4866640" cy="6443345"/>
            <a:chOff x="0" y="0"/>
            <a:chExt cx="9113304" cy="75120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113266" cy="7512050"/>
            </a:xfrm>
            <a:custGeom>
              <a:avLst/>
              <a:gdLst/>
              <a:ahLst/>
              <a:cxnLst/>
              <a:rect l="l" t="t" r="r" b="b"/>
              <a:pathLst>
                <a:path w="9113266" h="7512050">
                  <a:moveTo>
                    <a:pt x="0" y="448691"/>
                  </a:moveTo>
                  <a:cubicBezTo>
                    <a:pt x="0" y="200914"/>
                    <a:pt x="200914" y="0"/>
                    <a:pt x="448691" y="0"/>
                  </a:cubicBezTo>
                  <a:lnTo>
                    <a:pt x="8664575" y="0"/>
                  </a:lnTo>
                  <a:cubicBezTo>
                    <a:pt x="8912352" y="0"/>
                    <a:pt x="9113266" y="200914"/>
                    <a:pt x="9113266" y="448691"/>
                  </a:cubicBezTo>
                  <a:lnTo>
                    <a:pt x="9113266" y="7063359"/>
                  </a:lnTo>
                  <a:cubicBezTo>
                    <a:pt x="9113266" y="7311136"/>
                    <a:pt x="8912352" y="7512050"/>
                    <a:pt x="8664575" y="7512050"/>
                  </a:cubicBezTo>
                  <a:lnTo>
                    <a:pt x="448691" y="7512050"/>
                  </a:lnTo>
                  <a:cubicBezTo>
                    <a:pt x="200914" y="7512050"/>
                    <a:pt x="0" y="7311136"/>
                    <a:pt x="0" y="7063359"/>
                  </a:cubicBezTo>
                  <a:close/>
                </a:path>
              </a:pathLst>
            </a:custGeom>
            <a:blipFill>
              <a:blip r:embed="rId1"/>
              <a:stretch>
                <a:fillRect l="-11514" r="-11514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" name="AutoShape 9"/>
          <p:cNvSpPr/>
          <p:nvPr/>
        </p:nvSpPr>
        <p:spPr>
          <a:xfrm flipH="1">
            <a:off x="1371600" y="3198495"/>
            <a:ext cx="4512945" cy="15875"/>
          </a:xfrm>
          <a:prstGeom prst="line">
            <a:avLst/>
          </a:prstGeom>
          <a:ln w="9525" cap="rnd">
            <a:solidFill>
              <a:srgbClr val="44546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3"/>
          <p:cNvSpPr/>
          <p:nvPr/>
        </p:nvSpPr>
        <p:spPr>
          <a:xfrm>
            <a:off x="14391927" y="1220108"/>
            <a:ext cx="2718818" cy="1356928"/>
          </a:xfrm>
          <a:custGeom>
            <a:avLst/>
            <a:gdLst/>
            <a:ahLst/>
            <a:cxnLst/>
            <a:rect l="l" t="t" r="r" b="b"/>
            <a:pathLst>
              <a:path w="2718818" h="1356928">
                <a:moveTo>
                  <a:pt x="0" y="0"/>
                </a:moveTo>
                <a:lnTo>
                  <a:pt x="2718818" y="0"/>
                </a:lnTo>
                <a:lnTo>
                  <a:pt x="2718818" y="1356928"/>
                </a:lnTo>
                <a:lnTo>
                  <a:pt x="0" y="1356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8" name="AutoShape 18"/>
          <p:cNvSpPr/>
          <p:nvPr/>
        </p:nvSpPr>
        <p:spPr>
          <a:xfrm rot="10776704">
            <a:off x="14935200" y="3722370"/>
            <a:ext cx="1752600" cy="17145"/>
          </a:xfrm>
          <a:prstGeom prst="line">
            <a:avLst/>
          </a:prstGeom>
          <a:ln w="9525" cap="rnd">
            <a:solidFill>
              <a:srgbClr val="44546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AutoShape 19"/>
          <p:cNvSpPr/>
          <p:nvPr/>
        </p:nvSpPr>
        <p:spPr>
          <a:xfrm rot="10776704">
            <a:off x="14935200" y="5677535"/>
            <a:ext cx="2000250" cy="635"/>
          </a:xfrm>
          <a:prstGeom prst="line">
            <a:avLst/>
          </a:prstGeom>
          <a:ln w="9525" cap="rnd">
            <a:solidFill>
              <a:srgbClr val="44546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AutoShape 20"/>
          <p:cNvSpPr/>
          <p:nvPr/>
        </p:nvSpPr>
        <p:spPr>
          <a:xfrm rot="10776704">
            <a:off x="14935200" y="7753350"/>
            <a:ext cx="2242820" cy="24765"/>
          </a:xfrm>
          <a:prstGeom prst="line">
            <a:avLst/>
          </a:prstGeom>
          <a:ln w="9525" cap="rnd">
            <a:solidFill>
              <a:srgbClr val="44546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AutoShape 21"/>
          <p:cNvSpPr/>
          <p:nvPr/>
        </p:nvSpPr>
        <p:spPr>
          <a:xfrm rot="10800000">
            <a:off x="14773910" y="9497695"/>
            <a:ext cx="2687955" cy="4445"/>
          </a:xfrm>
          <a:prstGeom prst="line">
            <a:avLst/>
          </a:prstGeom>
          <a:ln w="9525" cap="rnd">
            <a:solidFill>
              <a:srgbClr val="44546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5079634" y="1428800"/>
            <a:ext cx="966214" cy="966214"/>
            <a:chOff x="0" y="0"/>
            <a:chExt cx="1288286" cy="128828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88288" cy="1288288"/>
            </a:xfrm>
            <a:custGeom>
              <a:avLst/>
              <a:gdLst/>
              <a:ahLst/>
              <a:cxnLst/>
              <a:rect l="l" t="t" r="r" b="b"/>
              <a:pathLst>
                <a:path w="1288288" h="1288288">
                  <a:moveTo>
                    <a:pt x="0" y="644144"/>
                  </a:moveTo>
                  <a:cubicBezTo>
                    <a:pt x="0" y="288417"/>
                    <a:pt x="288417" y="0"/>
                    <a:pt x="644144" y="0"/>
                  </a:cubicBezTo>
                  <a:cubicBezTo>
                    <a:pt x="999871" y="0"/>
                    <a:pt x="1288288" y="288417"/>
                    <a:pt x="1288288" y="644144"/>
                  </a:cubicBezTo>
                  <a:cubicBezTo>
                    <a:pt x="1288288" y="999871"/>
                    <a:pt x="999871" y="1288288"/>
                    <a:pt x="644144" y="1288288"/>
                  </a:cubicBezTo>
                  <a:cubicBezTo>
                    <a:pt x="288417" y="1288288"/>
                    <a:pt x="0" y="999871"/>
                    <a:pt x="0" y="64414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15389044" y="1698322"/>
            <a:ext cx="382899" cy="427169"/>
          </a:xfrm>
          <a:custGeom>
            <a:avLst/>
            <a:gdLst/>
            <a:ahLst/>
            <a:cxnLst/>
            <a:rect l="l" t="t" r="r" b="b"/>
            <a:pathLst>
              <a:path w="382899" h="427169">
                <a:moveTo>
                  <a:pt x="0" y="0"/>
                </a:moveTo>
                <a:lnTo>
                  <a:pt x="382899" y="0"/>
                </a:lnTo>
                <a:lnTo>
                  <a:pt x="382899" y="427169"/>
                </a:lnTo>
                <a:lnTo>
                  <a:pt x="0" y="427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14782800" y="3162300"/>
            <a:ext cx="20059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 dirty="0">
                <a:solidFill>
                  <a:srgbClr val="003399"/>
                </a:solidFill>
                <a:latin typeface="Arial" panose="020B0604020202020204" pitchFamily="34" charset="0"/>
                <a:sym typeface="+mn-ea"/>
              </a:rPr>
              <a:t>Media Converter</a:t>
            </a:r>
            <a:endParaRPr lang="en-US" altLang="zh-CN" b="1" dirty="0">
              <a:solidFill>
                <a:srgbClr val="003399"/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17412" name="文本框 4103"/>
          <p:cNvSpPr txBox="1"/>
          <p:nvPr>
            <p:custDataLst>
              <p:tags r:id="rId6"/>
            </p:custDataLst>
          </p:nvPr>
        </p:nvSpPr>
        <p:spPr>
          <a:xfrm>
            <a:off x="15163800" y="5066983"/>
            <a:ext cx="1263650" cy="3667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3399"/>
                </a:solidFill>
                <a:latin typeface="Arial" panose="020B0604020202020204" pitchFamily="34" charset="0"/>
              </a:rPr>
              <a:t>Switching</a:t>
            </a:r>
            <a:endParaRPr lang="en-US" altLang="zh-CN" b="1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7413" name="文本框 4106"/>
          <p:cNvSpPr txBox="1"/>
          <p:nvPr>
            <p:custDataLst>
              <p:tags r:id="rId7"/>
            </p:custDataLst>
          </p:nvPr>
        </p:nvSpPr>
        <p:spPr>
          <a:xfrm>
            <a:off x="14859000" y="7211060"/>
            <a:ext cx="2406650" cy="3667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3399"/>
                </a:solidFill>
                <a:latin typeface="Arial" panose="020B0604020202020204" pitchFamily="34" charset="0"/>
              </a:rPr>
              <a:t>Power over Ethernet</a:t>
            </a:r>
            <a:endParaRPr lang="en-US" altLang="zh-CN" b="1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17415" name="文本框 4110"/>
          <p:cNvSpPr txBox="1"/>
          <p:nvPr>
            <p:custDataLst>
              <p:tags r:id="rId8"/>
            </p:custDataLst>
          </p:nvPr>
        </p:nvSpPr>
        <p:spPr>
          <a:xfrm>
            <a:off x="14505305" y="8801100"/>
            <a:ext cx="30454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3399"/>
                </a:solidFill>
                <a:latin typeface="Arial" panose="020B0604020202020204" pitchFamily="34" charset="0"/>
              </a:rPr>
              <a:t>1/10/50/100G SFP Module </a:t>
            </a:r>
            <a:endParaRPr lang="en-US" altLang="zh-CN" b="1" dirty="0">
              <a:solidFill>
                <a:srgbClr val="003399"/>
              </a:solidFill>
              <a:latin typeface="Arial" panose="020B0604020202020204" pitchFamily="34" charset="0"/>
            </a:endParaRPr>
          </a:p>
          <a:p>
            <a:pPr algn="l"/>
            <a:r>
              <a:rPr lang="en-US" altLang="zh-CN" b="1" dirty="0">
                <a:solidFill>
                  <a:srgbClr val="003399"/>
                </a:solidFill>
                <a:latin typeface="Arial" panose="020B0604020202020204" pitchFamily="34" charset="0"/>
              </a:rPr>
              <a:t>   (Commercial/Industrial)</a:t>
            </a:r>
            <a:endParaRPr lang="en-US" altLang="zh-CN" b="1" dirty="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448040" y="3086100"/>
            <a:ext cx="1809115" cy="91630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421120" y="3162300"/>
            <a:ext cx="1807845" cy="93281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400800" y="4305300"/>
            <a:ext cx="1772920" cy="87503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448040" y="4305300"/>
            <a:ext cx="1820545" cy="89979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542905" y="4305300"/>
            <a:ext cx="1823085" cy="91948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2640310" y="4252595"/>
            <a:ext cx="1864995" cy="97218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6401435" y="5259070"/>
            <a:ext cx="1772285" cy="846455"/>
          </a:xfrm>
          <a:prstGeom prst="rect">
            <a:avLst/>
          </a:prstGeom>
        </p:spPr>
      </p:pic>
      <p:sp>
        <p:nvSpPr>
          <p:cNvPr id="43" name="AutoShape 9"/>
          <p:cNvSpPr/>
          <p:nvPr>
            <p:custDataLst>
              <p:tags r:id="rId23"/>
            </p:custDataLst>
          </p:nvPr>
        </p:nvSpPr>
        <p:spPr>
          <a:xfrm flipH="1">
            <a:off x="6477000" y="7124700"/>
            <a:ext cx="8068310" cy="86360"/>
          </a:xfrm>
          <a:prstGeom prst="line">
            <a:avLst/>
          </a:prstGeom>
          <a:ln w="9525" cap="rnd">
            <a:solidFill>
              <a:srgbClr val="44546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AutoShape 9"/>
          <p:cNvSpPr/>
          <p:nvPr>
            <p:custDataLst>
              <p:tags r:id="rId24"/>
            </p:custDataLst>
          </p:nvPr>
        </p:nvSpPr>
        <p:spPr>
          <a:xfrm flipH="1">
            <a:off x="6477000" y="4154170"/>
            <a:ext cx="8068310" cy="86360"/>
          </a:xfrm>
          <a:prstGeom prst="line">
            <a:avLst/>
          </a:prstGeom>
          <a:ln w="9525" cap="rnd">
            <a:solidFill>
              <a:srgbClr val="44546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45" name="图片 44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8448675" y="5250180"/>
            <a:ext cx="1895475" cy="86487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0518775" y="5309235"/>
            <a:ext cx="1847215" cy="85788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12725400" y="5295900"/>
            <a:ext cx="1685290" cy="94869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401435" y="6158865"/>
            <a:ext cx="1792605" cy="95885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8492490" y="6139180"/>
            <a:ext cx="1851660" cy="96202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10539730" y="6389370"/>
            <a:ext cx="2019935" cy="61722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12656820" y="6388735"/>
            <a:ext cx="1918335" cy="59182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6473190" y="7331710"/>
            <a:ext cx="1903730" cy="94488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8547735" y="7393305"/>
            <a:ext cx="1920240" cy="88328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10638790" y="7299325"/>
            <a:ext cx="1806575" cy="948690"/>
          </a:xfrm>
          <a:prstGeom prst="rect">
            <a:avLst/>
          </a:prstGeom>
        </p:spPr>
      </p:pic>
      <p:sp>
        <p:nvSpPr>
          <p:cNvPr id="57" name="AutoShape 9"/>
          <p:cNvSpPr/>
          <p:nvPr>
            <p:custDataLst>
              <p:tags r:id="rId45"/>
            </p:custDataLst>
          </p:nvPr>
        </p:nvSpPr>
        <p:spPr>
          <a:xfrm flipH="1">
            <a:off x="6523355" y="9825355"/>
            <a:ext cx="8068310" cy="86360"/>
          </a:xfrm>
          <a:prstGeom prst="line">
            <a:avLst/>
          </a:prstGeom>
          <a:ln w="9525" cap="rnd">
            <a:solidFill>
              <a:srgbClr val="44546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3" name="AutoShape 9"/>
          <p:cNvSpPr/>
          <p:nvPr>
            <p:custDataLst>
              <p:tags r:id="rId46"/>
            </p:custDataLst>
          </p:nvPr>
        </p:nvSpPr>
        <p:spPr>
          <a:xfrm flipH="1">
            <a:off x="6650355" y="8462645"/>
            <a:ext cx="8068310" cy="86360"/>
          </a:xfrm>
          <a:prstGeom prst="line">
            <a:avLst/>
          </a:prstGeom>
          <a:ln w="9525" cap="rnd">
            <a:solidFill>
              <a:srgbClr val="44546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7"/>
            </p:custDataLst>
          </p:nvPr>
        </p:nvPicPr>
        <p:blipFill>
          <a:blip r:embed="rId48"/>
          <a:stretch>
            <a:fillRect/>
          </a:stretch>
        </p:blipFill>
        <p:spPr>
          <a:xfrm>
            <a:off x="12663170" y="7277100"/>
            <a:ext cx="1901190" cy="1033145"/>
          </a:xfrm>
          <a:prstGeom prst="rect">
            <a:avLst/>
          </a:prstGeom>
        </p:spPr>
      </p:pic>
      <p:pic>
        <p:nvPicPr>
          <p:cNvPr id="1157" name="图片 2"/>
          <p:cNvPicPr>
            <a:picLocks noChangeAspect="1"/>
          </p:cNvPicPr>
          <p:nvPr>
            <p:custDataLst>
              <p:tags r:id="rId49"/>
            </p:custDataLst>
          </p:nvPr>
        </p:nvPicPr>
        <p:blipFill>
          <a:blip r:embed="rId50"/>
          <a:stretch>
            <a:fillRect/>
          </a:stretch>
        </p:blipFill>
        <p:spPr>
          <a:xfrm>
            <a:off x="12559665" y="3198495"/>
            <a:ext cx="1910080" cy="7594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52"/>
          <a:stretch>
            <a:fillRect/>
          </a:stretch>
        </p:blipFill>
        <p:spPr>
          <a:xfrm>
            <a:off x="6553200" y="8669020"/>
            <a:ext cx="1675765" cy="1156335"/>
          </a:xfrm>
          <a:prstGeom prst="rect">
            <a:avLst/>
          </a:prstGeom>
        </p:spPr>
      </p:pic>
      <p:pic>
        <p:nvPicPr>
          <p:cNvPr id="1453" name="图片 7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tretch>
            <a:fillRect/>
          </a:stretch>
        </p:blipFill>
        <p:spPr>
          <a:xfrm>
            <a:off x="8575040" y="8690610"/>
            <a:ext cx="1769110" cy="986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790" name="图片 1"/>
          <p:cNvPicPr>
            <a:picLocks noChangeAspect="1"/>
          </p:cNvPicPr>
          <p:nvPr>
            <p:custDataLst>
              <p:tags r:id="rId55"/>
            </p:custDataLst>
          </p:nvPr>
        </p:nvPicPr>
        <p:blipFill>
          <a:blip r:embed="rId56"/>
          <a:stretch>
            <a:fillRect/>
          </a:stretch>
        </p:blipFill>
        <p:spPr>
          <a:xfrm rot="20280000">
            <a:off x="10482580" y="8874760"/>
            <a:ext cx="1945640" cy="608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SFP-removebg-preview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2471400" y="8532495"/>
            <a:ext cx="1985645" cy="1247140"/>
          </a:xfrm>
          <a:prstGeom prst="rect">
            <a:avLst/>
          </a:prstGeom>
        </p:spPr>
      </p:pic>
      <p:pic>
        <p:nvPicPr>
          <p:cNvPr id="332964" name="图片 3" descr="AC供电1光2电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0195560" y="2324100"/>
            <a:ext cx="2466975" cy="2202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 descr="品牌商标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990600" y="-650240"/>
            <a:ext cx="6368415" cy="41808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3364" y="1214628"/>
            <a:ext cx="373857" cy="373857"/>
            <a:chOff x="0" y="0"/>
            <a:chExt cx="498476" cy="498476"/>
          </a:xfrm>
        </p:grpSpPr>
        <p:sp>
          <p:nvSpPr>
            <p:cNvPr id="3" name="Freeform 3"/>
            <p:cNvSpPr/>
            <p:nvPr>
              <p:custDataLst>
                <p:tags r:id="rId1"/>
              </p:custDataLst>
            </p:nvPr>
          </p:nvSpPr>
          <p:spPr>
            <a:xfrm>
              <a:off x="0" y="0"/>
              <a:ext cx="498475" cy="498475"/>
            </a:xfrm>
            <a:custGeom>
              <a:avLst/>
              <a:gdLst/>
              <a:ahLst/>
              <a:cxnLst/>
              <a:rect l="l" t="t" r="r" b="b"/>
              <a:pathLst>
                <a:path w="498475" h="498475">
                  <a:moveTo>
                    <a:pt x="0" y="249301"/>
                  </a:moveTo>
                  <a:cubicBezTo>
                    <a:pt x="0" y="111633"/>
                    <a:pt x="111633" y="0"/>
                    <a:pt x="249301" y="0"/>
                  </a:cubicBezTo>
                  <a:cubicBezTo>
                    <a:pt x="386969" y="0"/>
                    <a:pt x="498475" y="111633"/>
                    <a:pt x="498475" y="249301"/>
                  </a:cubicBezTo>
                  <a:cubicBezTo>
                    <a:pt x="498475" y="386969"/>
                    <a:pt x="386842" y="498475"/>
                    <a:pt x="249301" y="498475"/>
                  </a:cubicBezTo>
                  <a:cubicBezTo>
                    <a:pt x="111760" y="498475"/>
                    <a:pt x="0" y="386842"/>
                    <a:pt x="0" y="249301"/>
                  </a:cubicBezTo>
                  <a:close/>
                </a:path>
              </a:pathLst>
            </a:custGeom>
            <a:solidFill>
              <a:srgbClr val="BFDDFF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1374140" y="2247900"/>
            <a:ext cx="5245100" cy="91503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5760"/>
              </a:lnSpc>
            </a:pPr>
            <a:r>
              <a:rPr lang="en-US" sz="4800">
                <a:solidFill>
                  <a:srgbClr val="0159BA"/>
                </a:solidFill>
                <a:ea typeface="思源黑体-超粗体 Heavy"/>
              </a:rPr>
              <a:t>Organizational Chart </a:t>
            </a:r>
            <a:endParaRPr lang="en-US" sz="4800">
              <a:solidFill>
                <a:srgbClr val="0159BA"/>
              </a:solidFill>
              <a:ea typeface="思源黑体-超粗体 Heavy"/>
            </a:endParaRPr>
          </a:p>
        </p:txBody>
      </p:sp>
      <p:sp>
        <p:nvSpPr>
          <p:cNvPr id="9" name="AutoShape 9"/>
          <p:cNvSpPr/>
          <p:nvPr>
            <p:custDataLst>
              <p:tags r:id="rId3"/>
            </p:custDataLst>
          </p:nvPr>
        </p:nvSpPr>
        <p:spPr>
          <a:xfrm flipH="1">
            <a:off x="1374140" y="3185795"/>
            <a:ext cx="5295900" cy="22225"/>
          </a:xfrm>
          <a:prstGeom prst="line">
            <a:avLst/>
          </a:prstGeom>
          <a:ln w="9525" cap="rnd">
            <a:solidFill>
              <a:srgbClr val="44546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Freeform 7"/>
          <p:cNvSpPr/>
          <p:nvPr>
            <p:custDataLst>
              <p:tags r:id="rId4"/>
            </p:custDataLst>
          </p:nvPr>
        </p:nvSpPr>
        <p:spPr>
          <a:xfrm>
            <a:off x="16555884" y="241843"/>
            <a:ext cx="1292530" cy="1292530"/>
          </a:xfrm>
          <a:custGeom>
            <a:avLst/>
            <a:gdLst/>
            <a:ahLst/>
            <a:cxnLst/>
            <a:rect l="l" t="t" r="r" b="b"/>
            <a:pathLst>
              <a:path w="1292530" h="1292530">
                <a:moveTo>
                  <a:pt x="0" y="0"/>
                </a:moveTo>
                <a:lnTo>
                  <a:pt x="1292530" y="0"/>
                </a:lnTo>
                <a:lnTo>
                  <a:pt x="1292530" y="1292531"/>
                </a:lnTo>
                <a:lnTo>
                  <a:pt x="0" y="12925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4" name="Freeform 24"/>
          <p:cNvSpPr/>
          <p:nvPr>
            <p:custDataLst>
              <p:tags r:id="rId7"/>
            </p:custDataLst>
          </p:nvPr>
        </p:nvSpPr>
        <p:spPr>
          <a:xfrm>
            <a:off x="1295400" y="3467100"/>
            <a:ext cx="5427345" cy="6517640"/>
          </a:xfrm>
          <a:custGeom>
            <a:avLst/>
            <a:gdLst/>
            <a:ahLst/>
            <a:cxnLst/>
            <a:rect l="l" t="t" r="r" b="b"/>
            <a:pathLst>
              <a:path w="2744790" h="3360084">
                <a:moveTo>
                  <a:pt x="0" y="0"/>
                </a:moveTo>
                <a:lnTo>
                  <a:pt x="2744790" y="0"/>
                </a:lnTo>
                <a:lnTo>
                  <a:pt x="2744790" y="3360085"/>
                </a:lnTo>
                <a:lnTo>
                  <a:pt x="0" y="3360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41783" r="-41783"/>
            </a:stretch>
          </a:blipFill>
        </p:spPr>
        <p:txBody>
          <a:bodyPr/>
          <a:lstStyle/>
          <a:p>
            <a:endParaRPr lang="zh-CN" altLang="en-US"/>
          </a:p>
        </p:txBody>
      </p:sp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4200" y="1257300"/>
            <a:ext cx="9677400" cy="8882380"/>
          </a:xfrm>
          <a:prstGeom prst="rect">
            <a:avLst/>
          </a:prstGeom>
        </p:spPr>
      </p:pic>
      <p:pic>
        <p:nvPicPr>
          <p:cNvPr id="21" name="图片 20" descr="品牌商标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00" y="-713740"/>
            <a:ext cx="6368415" cy="41808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7552" y="0"/>
            <a:ext cx="5626976" cy="10287000"/>
          </a:xfrm>
          <a:custGeom>
            <a:avLst/>
            <a:gdLst/>
            <a:ahLst/>
            <a:cxnLst/>
            <a:rect l="l" t="t" r="r" b="b"/>
            <a:pathLst>
              <a:path w="5626976" h="10287000">
                <a:moveTo>
                  <a:pt x="0" y="0"/>
                </a:moveTo>
                <a:lnTo>
                  <a:pt x="5626975" y="0"/>
                </a:lnTo>
                <a:lnTo>
                  <a:pt x="56269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" name="Freeform 3"/>
          <p:cNvSpPr/>
          <p:nvPr/>
        </p:nvSpPr>
        <p:spPr>
          <a:xfrm>
            <a:off x="1064445" y="0"/>
            <a:ext cx="5750246" cy="10287000"/>
          </a:xfrm>
          <a:custGeom>
            <a:avLst/>
            <a:gdLst/>
            <a:ahLst/>
            <a:cxnLst/>
            <a:rect l="l" t="t" r="r" b="b"/>
            <a:pathLst>
              <a:path w="5750246" h="10287000">
                <a:moveTo>
                  <a:pt x="0" y="0"/>
                </a:moveTo>
                <a:lnTo>
                  <a:pt x="5750246" y="0"/>
                </a:lnTo>
                <a:lnTo>
                  <a:pt x="57502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4" name="Group 4"/>
          <p:cNvGrpSpPr/>
          <p:nvPr/>
        </p:nvGrpSpPr>
        <p:grpSpPr>
          <a:xfrm>
            <a:off x="8991349" y="876244"/>
            <a:ext cx="373857" cy="373857"/>
            <a:chOff x="0" y="0"/>
            <a:chExt cx="498476" cy="4984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8475" cy="498475"/>
            </a:xfrm>
            <a:custGeom>
              <a:avLst/>
              <a:gdLst/>
              <a:ahLst/>
              <a:cxnLst/>
              <a:rect l="l" t="t" r="r" b="b"/>
              <a:pathLst>
                <a:path w="498475" h="498475">
                  <a:moveTo>
                    <a:pt x="0" y="249301"/>
                  </a:moveTo>
                  <a:cubicBezTo>
                    <a:pt x="0" y="111633"/>
                    <a:pt x="111633" y="0"/>
                    <a:pt x="249301" y="0"/>
                  </a:cubicBezTo>
                  <a:cubicBezTo>
                    <a:pt x="386969" y="0"/>
                    <a:pt x="498475" y="111633"/>
                    <a:pt x="498475" y="249301"/>
                  </a:cubicBezTo>
                  <a:cubicBezTo>
                    <a:pt x="498475" y="386969"/>
                    <a:pt x="386842" y="498475"/>
                    <a:pt x="249301" y="498475"/>
                  </a:cubicBezTo>
                  <a:cubicBezTo>
                    <a:pt x="111760" y="498475"/>
                    <a:pt x="0" y="386842"/>
                    <a:pt x="0" y="249301"/>
                  </a:cubicBezTo>
                  <a:close/>
                </a:path>
              </a:pathLst>
            </a:custGeom>
            <a:solidFill>
              <a:srgbClr val="BFDDFF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6" name="AutoShape 6"/>
          <p:cNvSpPr/>
          <p:nvPr/>
        </p:nvSpPr>
        <p:spPr>
          <a:xfrm rot="10795543">
            <a:off x="9296513" y="2224990"/>
            <a:ext cx="7347707" cy="0"/>
          </a:xfrm>
          <a:prstGeom prst="line">
            <a:avLst/>
          </a:prstGeom>
          <a:ln w="9525" cap="rnd">
            <a:solidFill>
              <a:srgbClr val="44546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Freeform 7"/>
          <p:cNvSpPr/>
          <p:nvPr/>
        </p:nvSpPr>
        <p:spPr>
          <a:xfrm>
            <a:off x="16555884" y="241843"/>
            <a:ext cx="1292530" cy="1292530"/>
          </a:xfrm>
          <a:custGeom>
            <a:avLst/>
            <a:gdLst/>
            <a:ahLst/>
            <a:cxnLst/>
            <a:rect l="l" t="t" r="r" b="b"/>
            <a:pathLst>
              <a:path w="1292530" h="1292530">
                <a:moveTo>
                  <a:pt x="0" y="0"/>
                </a:moveTo>
                <a:lnTo>
                  <a:pt x="1292530" y="0"/>
                </a:lnTo>
                <a:lnTo>
                  <a:pt x="1292530" y="1292531"/>
                </a:lnTo>
                <a:lnTo>
                  <a:pt x="0" y="12925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041382" y="1892550"/>
            <a:ext cx="6840599" cy="6840571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64285" r="-64285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386320" y="2323861"/>
            <a:ext cx="7463478" cy="1824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ISO9001:2000 certified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Strict and complete quality controlling system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Test System &amp; Means: Test Machine for Power Supply; 48 hours aging test; 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Products comply with RoHS, CE, FCC, </a:t>
            </a:r>
            <a:r>
              <a:rPr lang="en-US" altLang="zh-CN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SGS, TUV, </a:t>
            </a: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etc. requirements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/>
            </a:pPr>
            <a:r>
              <a:rPr lang="zh-CN" altLang="en-US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Repairing Rate &lt; 0.3</a:t>
            </a:r>
            <a:r>
              <a:rPr lang="en-US" altLang="zh-CN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+mj-lt"/>
                <a:sym typeface="+mn-ea"/>
              </a:rPr>
              <a:t>%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algn="just">
              <a:lnSpc>
                <a:spcPts val="2810"/>
              </a:lnSpc>
            </a:pPr>
            <a:endParaRPr lang="en-US" sz="1800">
              <a:solidFill>
                <a:srgbClr val="767171"/>
              </a:solidFill>
              <a:ea typeface="思源黑体" panose="020B0500000000000000" charset="-122"/>
            </a:endParaRPr>
          </a:p>
        </p:txBody>
      </p:sp>
      <p:sp>
        <p:nvSpPr>
          <p:cNvPr id="15" name="TextBox 4"/>
          <p:cNvSpPr txBox="1"/>
          <p:nvPr>
            <p:custDataLst>
              <p:tags r:id="rId8"/>
            </p:custDataLst>
          </p:nvPr>
        </p:nvSpPr>
        <p:spPr>
          <a:xfrm>
            <a:off x="9525000" y="1266825"/>
            <a:ext cx="5245100" cy="91503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l">
              <a:lnSpc>
                <a:spcPts val="5760"/>
              </a:lnSpc>
            </a:pPr>
            <a:r>
              <a:rPr lang="en-US" sz="4800">
                <a:solidFill>
                  <a:srgbClr val="0159BA"/>
                </a:solidFill>
                <a:ea typeface="思源黑体-超粗体 Heavy"/>
              </a:rPr>
              <a:t>Quality Management </a:t>
            </a:r>
            <a:endParaRPr lang="en-US" sz="4800">
              <a:solidFill>
                <a:srgbClr val="0159BA"/>
              </a:solidFill>
              <a:ea typeface="思源黑体-超粗体 Heavy"/>
            </a:endParaRPr>
          </a:p>
        </p:txBody>
      </p:sp>
      <p:pic>
        <p:nvPicPr>
          <p:cNvPr id="22531" name="图片 819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386570" y="3848100"/>
            <a:ext cx="7625715" cy="6341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20" descr="品牌商标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" y="-800100"/>
            <a:ext cx="6368415" cy="418084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8153154" y="190500"/>
            <a:ext cx="373857" cy="373857"/>
            <a:chOff x="0" y="0"/>
            <a:chExt cx="498476" cy="49847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8475" cy="498475"/>
            </a:xfrm>
            <a:custGeom>
              <a:avLst/>
              <a:gdLst/>
              <a:ahLst/>
              <a:cxnLst/>
              <a:rect l="l" t="t" r="r" b="b"/>
              <a:pathLst>
                <a:path w="498475" h="498475">
                  <a:moveTo>
                    <a:pt x="0" y="249301"/>
                  </a:moveTo>
                  <a:cubicBezTo>
                    <a:pt x="0" y="111633"/>
                    <a:pt x="111633" y="0"/>
                    <a:pt x="249301" y="0"/>
                  </a:cubicBezTo>
                  <a:cubicBezTo>
                    <a:pt x="386969" y="0"/>
                    <a:pt x="498475" y="111633"/>
                    <a:pt x="498475" y="249301"/>
                  </a:cubicBezTo>
                  <a:cubicBezTo>
                    <a:pt x="498475" y="386969"/>
                    <a:pt x="386842" y="498475"/>
                    <a:pt x="249301" y="498475"/>
                  </a:cubicBezTo>
                  <a:cubicBezTo>
                    <a:pt x="111760" y="498475"/>
                    <a:pt x="0" y="386842"/>
                    <a:pt x="0" y="249301"/>
                  </a:cubicBezTo>
                  <a:close/>
                </a:path>
              </a:pathLst>
            </a:custGeom>
            <a:solidFill>
              <a:srgbClr val="BFDDFF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969340" y="441082"/>
            <a:ext cx="765660" cy="765660"/>
            <a:chOff x="0" y="0"/>
            <a:chExt cx="1020880" cy="10208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20826" cy="1020826"/>
            </a:xfrm>
            <a:custGeom>
              <a:avLst/>
              <a:gdLst/>
              <a:ahLst/>
              <a:cxnLst/>
              <a:rect l="l" t="t" r="r" b="b"/>
              <a:pathLst>
                <a:path w="1020826" h="1020826">
                  <a:moveTo>
                    <a:pt x="0" y="510413"/>
                  </a:moveTo>
                  <a:cubicBezTo>
                    <a:pt x="0" y="228473"/>
                    <a:pt x="228473" y="0"/>
                    <a:pt x="510413" y="0"/>
                  </a:cubicBezTo>
                  <a:cubicBezTo>
                    <a:pt x="792353" y="0"/>
                    <a:pt x="1020826" y="228473"/>
                    <a:pt x="1020826" y="510413"/>
                  </a:cubicBezTo>
                  <a:cubicBezTo>
                    <a:pt x="1020826" y="792353"/>
                    <a:pt x="792353" y="1020826"/>
                    <a:pt x="510413" y="1020826"/>
                  </a:cubicBezTo>
                  <a:cubicBezTo>
                    <a:pt x="228473" y="1020826"/>
                    <a:pt x="0" y="792353"/>
                    <a:pt x="0" y="510413"/>
                  </a:cubicBezTo>
                  <a:close/>
                  <a:moveTo>
                    <a:pt x="196850" y="510413"/>
                  </a:moveTo>
                  <a:cubicBezTo>
                    <a:pt x="196850" y="683641"/>
                    <a:pt x="337312" y="824103"/>
                    <a:pt x="510540" y="824103"/>
                  </a:cubicBezTo>
                  <a:cubicBezTo>
                    <a:pt x="683768" y="824103"/>
                    <a:pt x="824230" y="683641"/>
                    <a:pt x="824230" y="510413"/>
                  </a:cubicBezTo>
                  <a:cubicBezTo>
                    <a:pt x="824230" y="337185"/>
                    <a:pt x="683768" y="196723"/>
                    <a:pt x="510540" y="196723"/>
                  </a:cubicBezTo>
                  <a:cubicBezTo>
                    <a:pt x="337312" y="196723"/>
                    <a:pt x="196850" y="337185"/>
                    <a:pt x="196850" y="510413"/>
                  </a:cubicBezTo>
                  <a:close/>
                </a:path>
              </a:pathLst>
            </a:custGeom>
            <a:solidFill>
              <a:srgbClr val="0159BA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4" name="Freeform 24"/>
          <p:cNvSpPr/>
          <p:nvPr/>
        </p:nvSpPr>
        <p:spPr>
          <a:xfrm>
            <a:off x="-76361" y="-175210"/>
            <a:ext cx="1381767" cy="1381767"/>
          </a:xfrm>
          <a:custGeom>
            <a:avLst/>
            <a:gdLst/>
            <a:ahLst/>
            <a:cxnLst/>
            <a:rect l="l" t="t" r="r" b="b"/>
            <a:pathLst>
              <a:path w="1381767" h="1381767">
                <a:moveTo>
                  <a:pt x="0" y="0"/>
                </a:moveTo>
                <a:lnTo>
                  <a:pt x="1381767" y="0"/>
                </a:lnTo>
                <a:lnTo>
                  <a:pt x="1381767" y="1381767"/>
                </a:lnTo>
                <a:lnTo>
                  <a:pt x="0" y="1381767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5" name="TextBox 25"/>
          <p:cNvSpPr txBox="1"/>
          <p:nvPr/>
        </p:nvSpPr>
        <p:spPr>
          <a:xfrm>
            <a:off x="228600" y="1104900"/>
            <a:ext cx="9081770" cy="1477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2800" b="1">
                <a:solidFill>
                  <a:srgbClr val="0159BA"/>
                </a:solidFill>
                <a:ea typeface="思源黑体-超粗体 Heavy"/>
              </a:rPr>
              <a:t>Shenzhen Factory</a:t>
            </a:r>
            <a:endParaRPr lang="en-US" sz="2800" b="1">
              <a:solidFill>
                <a:srgbClr val="0159BA"/>
              </a:solidFill>
              <a:ea typeface="思源黑体-超粗体 Heavy"/>
            </a:endParaRPr>
          </a:p>
          <a:p>
            <a:pPr algn="l">
              <a:lnSpc>
                <a:spcPts val="5760"/>
              </a:lnSpc>
            </a:pPr>
            <a:r>
              <a:rPr lang="en-US" sz="2800">
                <a:solidFill>
                  <a:srgbClr val="0159BA"/>
                </a:solidFill>
                <a:ea typeface="思源黑体-超粗体 Heavy"/>
              </a:rPr>
              <a:t>Located in Shenzhen, Guangdong Province</a:t>
            </a:r>
            <a:endParaRPr lang="en-US" sz="2800">
              <a:solidFill>
                <a:srgbClr val="0159BA"/>
              </a:solidFill>
              <a:ea typeface="思源黑体-超粗体 Heavy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9325871" y="2781238"/>
            <a:ext cx="382496" cy="426720"/>
          </a:xfrm>
          <a:custGeom>
            <a:avLst/>
            <a:gdLst/>
            <a:ahLst/>
            <a:cxnLst/>
            <a:rect l="l" t="t" r="r" b="b"/>
            <a:pathLst>
              <a:path w="382496" h="426720">
                <a:moveTo>
                  <a:pt x="0" y="0"/>
                </a:moveTo>
                <a:lnTo>
                  <a:pt x="382497" y="0"/>
                </a:lnTo>
                <a:lnTo>
                  <a:pt x="382497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8" name="Freeform 28"/>
          <p:cNvSpPr/>
          <p:nvPr/>
        </p:nvSpPr>
        <p:spPr>
          <a:xfrm>
            <a:off x="9316697" y="8420038"/>
            <a:ext cx="397238" cy="426720"/>
          </a:xfrm>
          <a:custGeom>
            <a:avLst/>
            <a:gdLst/>
            <a:ahLst/>
            <a:cxnLst/>
            <a:rect l="l" t="t" r="r" b="b"/>
            <a:pathLst>
              <a:path w="397238" h="426720">
                <a:moveTo>
                  <a:pt x="0" y="0"/>
                </a:moveTo>
                <a:lnTo>
                  <a:pt x="397238" y="0"/>
                </a:lnTo>
                <a:lnTo>
                  <a:pt x="397238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9" name="Freeform 29"/>
          <p:cNvSpPr/>
          <p:nvPr/>
        </p:nvSpPr>
        <p:spPr>
          <a:xfrm>
            <a:off x="9312827" y="7125273"/>
            <a:ext cx="419737" cy="426720"/>
          </a:xfrm>
          <a:custGeom>
            <a:avLst/>
            <a:gdLst/>
            <a:ahLst/>
            <a:cxnLst/>
            <a:rect l="l" t="t" r="r" b="b"/>
            <a:pathLst>
              <a:path w="419737" h="426720">
                <a:moveTo>
                  <a:pt x="0" y="0"/>
                </a:moveTo>
                <a:lnTo>
                  <a:pt x="419737" y="0"/>
                </a:lnTo>
                <a:lnTo>
                  <a:pt x="419737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0" name="Freeform 30"/>
          <p:cNvSpPr/>
          <p:nvPr/>
        </p:nvSpPr>
        <p:spPr>
          <a:xfrm>
            <a:off x="9309302" y="5676838"/>
            <a:ext cx="401117" cy="426720"/>
          </a:xfrm>
          <a:custGeom>
            <a:avLst/>
            <a:gdLst/>
            <a:ahLst/>
            <a:cxnLst/>
            <a:rect l="l" t="t" r="r" b="b"/>
            <a:pathLst>
              <a:path w="401117" h="426720">
                <a:moveTo>
                  <a:pt x="0" y="0"/>
                </a:moveTo>
                <a:lnTo>
                  <a:pt x="401116" y="0"/>
                </a:lnTo>
                <a:lnTo>
                  <a:pt x="401116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31" name="Freeform 31"/>
          <p:cNvSpPr/>
          <p:nvPr/>
        </p:nvSpPr>
        <p:spPr>
          <a:xfrm>
            <a:off x="9296526" y="4305120"/>
            <a:ext cx="441625" cy="426720"/>
          </a:xfrm>
          <a:custGeom>
            <a:avLst/>
            <a:gdLst/>
            <a:ahLst/>
            <a:cxnLst/>
            <a:rect l="l" t="t" r="r" b="b"/>
            <a:pathLst>
              <a:path w="441625" h="426720">
                <a:moveTo>
                  <a:pt x="0" y="0"/>
                </a:moveTo>
                <a:lnTo>
                  <a:pt x="441625" y="0"/>
                </a:lnTo>
                <a:lnTo>
                  <a:pt x="441625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pic>
        <p:nvPicPr>
          <p:cNvPr id="41" name="图片 4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816465" y="3618230"/>
            <a:ext cx="2981325" cy="205232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2828905" y="3607435"/>
            <a:ext cx="2822575" cy="204279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5682595" y="3583940"/>
            <a:ext cx="2459355" cy="209296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9806305" y="5753100"/>
            <a:ext cx="2962275" cy="2021840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2823825" y="5772150"/>
            <a:ext cx="2767330" cy="200279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15664180" y="5761990"/>
            <a:ext cx="2479040" cy="201295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9801225" y="7886700"/>
            <a:ext cx="2957830" cy="210566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12846050" y="7844155"/>
            <a:ext cx="2726690" cy="215709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15660370" y="7847330"/>
            <a:ext cx="2467610" cy="213995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6525895" y="2649220"/>
            <a:ext cx="2691765" cy="377253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tretch>
            <a:fillRect/>
          </a:stretch>
        </p:blipFill>
        <p:spPr>
          <a:xfrm>
            <a:off x="3354070" y="6510655"/>
            <a:ext cx="3075305" cy="34131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tretch>
            <a:fillRect/>
          </a:stretch>
        </p:blipFill>
        <p:spPr>
          <a:xfrm>
            <a:off x="6492875" y="6510655"/>
            <a:ext cx="2757170" cy="34023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tretch>
            <a:fillRect/>
          </a:stretch>
        </p:blipFill>
        <p:spPr>
          <a:xfrm>
            <a:off x="304800" y="6515100"/>
            <a:ext cx="2901315" cy="34867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tretch>
            <a:fillRect/>
          </a:stretch>
        </p:blipFill>
        <p:spPr>
          <a:xfrm>
            <a:off x="304800" y="2649220"/>
            <a:ext cx="2898140" cy="37985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tretch>
            <a:fillRect/>
          </a:stretch>
        </p:blipFill>
        <p:spPr>
          <a:xfrm>
            <a:off x="3376295" y="2649220"/>
            <a:ext cx="3041015" cy="3766185"/>
          </a:xfrm>
          <a:prstGeom prst="rect">
            <a:avLst/>
          </a:prstGeom>
        </p:spPr>
      </p:pic>
      <p:pic>
        <p:nvPicPr>
          <p:cNvPr id="21" name="图片 20" descr="品牌商标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09600" y="-1485265"/>
            <a:ext cx="6368415" cy="41808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7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90202" y="1214628"/>
            <a:ext cx="373857" cy="373857"/>
            <a:chOff x="0" y="0"/>
            <a:chExt cx="498476" cy="4984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475" cy="498475"/>
            </a:xfrm>
            <a:custGeom>
              <a:avLst/>
              <a:gdLst/>
              <a:ahLst/>
              <a:cxnLst/>
              <a:rect l="l" t="t" r="r" b="b"/>
              <a:pathLst>
                <a:path w="498475" h="498475">
                  <a:moveTo>
                    <a:pt x="0" y="249301"/>
                  </a:moveTo>
                  <a:cubicBezTo>
                    <a:pt x="0" y="111633"/>
                    <a:pt x="111633" y="0"/>
                    <a:pt x="249301" y="0"/>
                  </a:cubicBezTo>
                  <a:cubicBezTo>
                    <a:pt x="386969" y="0"/>
                    <a:pt x="498475" y="111633"/>
                    <a:pt x="498475" y="249301"/>
                  </a:cubicBezTo>
                  <a:cubicBezTo>
                    <a:pt x="498475" y="386969"/>
                    <a:pt x="386842" y="498475"/>
                    <a:pt x="249301" y="498475"/>
                  </a:cubicBezTo>
                  <a:cubicBezTo>
                    <a:pt x="111760" y="498475"/>
                    <a:pt x="0" y="386842"/>
                    <a:pt x="0" y="249301"/>
                  </a:cubicBezTo>
                  <a:close/>
                </a:path>
              </a:pathLst>
            </a:custGeom>
            <a:solidFill>
              <a:srgbClr val="BFDDFF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23766" y="1672226"/>
            <a:ext cx="4340982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800">
                <a:solidFill>
                  <a:srgbClr val="0159BA"/>
                </a:solidFill>
                <a:ea typeface="思源黑体-超粗体 Heavy"/>
              </a:rPr>
              <a:t>Our Advantages</a:t>
            </a:r>
            <a:endParaRPr lang="en-US" sz="4800">
              <a:solidFill>
                <a:srgbClr val="0159BA"/>
              </a:solidFill>
              <a:ea typeface="思源黑体-超粗体 Heavy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5883728" y="7783046"/>
            <a:ext cx="1705314" cy="1705314"/>
          </a:xfrm>
          <a:custGeom>
            <a:avLst/>
            <a:gdLst/>
            <a:ahLst/>
            <a:cxnLst/>
            <a:rect l="l" t="t" r="r" b="b"/>
            <a:pathLst>
              <a:path w="1705314" h="1705314">
                <a:moveTo>
                  <a:pt x="0" y="0"/>
                </a:moveTo>
                <a:lnTo>
                  <a:pt x="1705314" y="0"/>
                </a:lnTo>
                <a:lnTo>
                  <a:pt x="1705314" y="1705314"/>
                </a:lnTo>
                <a:lnTo>
                  <a:pt x="0" y="1705314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2" name="Freeform 12"/>
          <p:cNvSpPr/>
          <p:nvPr/>
        </p:nvSpPr>
        <p:spPr>
          <a:xfrm>
            <a:off x="11746989" y="0"/>
            <a:ext cx="6541011" cy="2549334"/>
          </a:xfrm>
          <a:custGeom>
            <a:avLst/>
            <a:gdLst/>
            <a:ahLst/>
            <a:cxnLst/>
            <a:rect l="l" t="t" r="r" b="b"/>
            <a:pathLst>
              <a:path w="6541011" h="2549334">
                <a:moveTo>
                  <a:pt x="0" y="0"/>
                </a:moveTo>
                <a:lnTo>
                  <a:pt x="6541011" y="0"/>
                </a:lnTo>
                <a:lnTo>
                  <a:pt x="6541011" y="2549334"/>
                </a:lnTo>
                <a:lnTo>
                  <a:pt x="0" y="25493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3" name="Freeform 13"/>
          <p:cNvSpPr/>
          <p:nvPr/>
        </p:nvSpPr>
        <p:spPr>
          <a:xfrm>
            <a:off x="11965356" y="0"/>
            <a:ext cx="6322644" cy="1979496"/>
          </a:xfrm>
          <a:custGeom>
            <a:avLst/>
            <a:gdLst/>
            <a:ahLst/>
            <a:cxnLst/>
            <a:rect l="l" t="t" r="r" b="b"/>
            <a:pathLst>
              <a:path w="6322644" h="1979496">
                <a:moveTo>
                  <a:pt x="0" y="0"/>
                </a:moveTo>
                <a:lnTo>
                  <a:pt x="6322644" y="0"/>
                </a:lnTo>
                <a:lnTo>
                  <a:pt x="6322644" y="1979496"/>
                </a:lnTo>
                <a:lnTo>
                  <a:pt x="0" y="1979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2" name="Freeform 22"/>
          <p:cNvSpPr/>
          <p:nvPr/>
        </p:nvSpPr>
        <p:spPr>
          <a:xfrm>
            <a:off x="14782800" y="3162300"/>
            <a:ext cx="3094355" cy="4144645"/>
          </a:xfrm>
          <a:custGeom>
            <a:avLst/>
            <a:gdLst/>
            <a:ahLst/>
            <a:cxnLst/>
            <a:rect l="l" t="t" r="r" b="b"/>
            <a:pathLst>
              <a:path w="2744790" h="3360084">
                <a:moveTo>
                  <a:pt x="0" y="0"/>
                </a:moveTo>
                <a:lnTo>
                  <a:pt x="2744790" y="0"/>
                </a:lnTo>
                <a:lnTo>
                  <a:pt x="2744790" y="3360084"/>
                </a:lnTo>
                <a:lnTo>
                  <a:pt x="0" y="33600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1870" r="-41870"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25" name="AutoShape 6"/>
          <p:cNvSpPr/>
          <p:nvPr>
            <p:custDataLst>
              <p:tags r:id="rId8"/>
            </p:custDataLst>
          </p:nvPr>
        </p:nvSpPr>
        <p:spPr>
          <a:xfrm rot="10795543">
            <a:off x="1447913" y="2519630"/>
            <a:ext cx="7347707" cy="0"/>
          </a:xfrm>
          <a:prstGeom prst="line">
            <a:avLst/>
          </a:prstGeom>
          <a:ln w="9525" cap="rnd">
            <a:solidFill>
              <a:srgbClr val="44546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5059" name="文本占位符 28674"/>
          <p:cNvSpPr>
            <a:spLocks noGrp="1" noRot="1"/>
          </p:cNvSpPr>
          <p:nvPr>
            <p:custDataLst>
              <p:tags r:id="rId9"/>
            </p:custDataLst>
          </p:nvPr>
        </p:nvSpPr>
        <p:spPr>
          <a:xfrm>
            <a:off x="1371600" y="2753995"/>
            <a:ext cx="13277215" cy="224663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003399"/>
                </a:solidFill>
              </a:rPr>
              <a:t>Excellent quality management system guarantee the high quality</a:t>
            </a:r>
            <a:endParaRPr lang="en-US" altLang="zh-CN" sz="2400" dirty="0">
              <a:solidFill>
                <a:srgbClr val="003399"/>
              </a:solidFill>
            </a:endParaRPr>
          </a:p>
          <a:p>
            <a:pPr eaLnBrk="1" hangingPunct="1"/>
            <a:r>
              <a:rPr lang="en-US" altLang="zh-CN" sz="2400" dirty="0">
                <a:solidFill>
                  <a:srgbClr val="003399"/>
                </a:solidFill>
              </a:rPr>
              <a:t>Strong R&amp;D capacity can meet the special requirements of clients</a:t>
            </a:r>
            <a:endParaRPr lang="en-US" altLang="zh-CN" sz="2400" dirty="0">
              <a:solidFill>
                <a:srgbClr val="003399"/>
              </a:solidFill>
            </a:endParaRPr>
          </a:p>
          <a:p>
            <a:pPr eaLnBrk="1" hangingPunct="1"/>
            <a:r>
              <a:rPr lang="en-US" altLang="zh-CN" sz="2400" dirty="0">
                <a:solidFill>
                  <a:srgbClr val="003399"/>
                </a:solidFill>
              </a:rPr>
              <a:t>For Enterprise Switches, working with the R&amp;D team of New H3C Technologies Co., Ltd </a:t>
            </a:r>
            <a:endParaRPr lang="en-US" altLang="zh-CN" sz="2400" dirty="0">
              <a:solidFill>
                <a:srgbClr val="003399"/>
              </a:solidFill>
            </a:endParaRPr>
          </a:p>
          <a:p>
            <a:pPr eaLnBrk="1" hangingPunct="1"/>
            <a:r>
              <a:rPr lang="en-US" altLang="zh-CN" sz="2400" dirty="0">
                <a:solidFill>
                  <a:srgbClr val="003399"/>
                </a:solidFill>
              </a:rPr>
              <a:t>For Industrial Switches,  engineering design and manufacturing team </a:t>
            </a:r>
            <a:r>
              <a:rPr lang="en-US" altLang="zh-CN" sz="2400" dirty="0">
                <a:solidFill>
                  <a:srgbClr val="003399"/>
                </a:solidFill>
                <a:sym typeface="+mn-ea"/>
              </a:rPr>
              <a:t>over ten (10) years</a:t>
            </a:r>
            <a:endParaRPr lang="en-US" altLang="zh-CN" sz="2400" dirty="0">
              <a:solidFill>
                <a:srgbClr val="003399"/>
              </a:solidFill>
            </a:endParaRPr>
          </a:p>
          <a:p>
            <a:pPr eaLnBrk="1" hangingPunct="1"/>
            <a:r>
              <a:rPr lang="en-US" altLang="zh-CN" sz="2400" dirty="0">
                <a:solidFill>
                  <a:srgbClr val="003399"/>
                </a:solidFill>
              </a:rPr>
              <a:t>Fast delivery: 3-5 working days after your confirmation.</a:t>
            </a:r>
            <a:endParaRPr lang="en-US" altLang="zh-CN" sz="2400" dirty="0">
              <a:solidFill>
                <a:srgbClr val="003399"/>
              </a:solidFill>
            </a:endParaRPr>
          </a:p>
          <a:p>
            <a:pPr marL="0" indent="0" eaLnBrk="1" hangingPunct="1">
              <a:buNone/>
            </a:pPr>
            <a:endParaRPr lang="en-US" altLang="zh-CN" sz="2400" dirty="0">
              <a:solidFill>
                <a:srgbClr val="003399"/>
              </a:solidFill>
            </a:endParaRPr>
          </a:p>
          <a:p>
            <a:pPr eaLnBrk="1" hangingPunct="1"/>
            <a:r>
              <a:rPr lang="en-US" altLang="zh-CN" sz="2400" dirty="0">
                <a:solidFill>
                  <a:srgbClr val="003399"/>
                </a:solidFill>
              </a:rPr>
              <a:t>Rich Experience for Big Partners and Big Projects</a:t>
            </a:r>
            <a:endParaRPr lang="en-US" altLang="zh-CN" sz="2400" dirty="0">
              <a:solidFill>
                <a:srgbClr val="003399"/>
              </a:solidFill>
            </a:endParaRPr>
          </a:p>
          <a:p>
            <a:pPr eaLnBrk="1" hangingPunct="1"/>
            <a:endParaRPr lang="en-US" altLang="zh-CN" sz="2400" dirty="0">
              <a:solidFill>
                <a:srgbClr val="003399"/>
              </a:solidFill>
            </a:endParaRPr>
          </a:p>
          <a:p>
            <a:pPr eaLnBrk="1" hangingPunct="1"/>
            <a:endParaRPr lang="en-US" altLang="zh-CN" sz="2400" dirty="0">
              <a:solidFill>
                <a:srgbClr val="003399"/>
              </a:solidFill>
            </a:endParaRPr>
          </a:p>
          <a:p>
            <a:pPr marL="0" indent="0" eaLnBrk="1" hangingPunct="1">
              <a:buNone/>
            </a:pPr>
            <a:endParaRPr lang="en-US" altLang="zh-CN" sz="2400" dirty="0">
              <a:solidFill>
                <a:srgbClr val="003399"/>
              </a:solidFill>
            </a:endParaRPr>
          </a:p>
          <a:p>
            <a:pPr marL="0" indent="0" eaLnBrk="1" hangingPunct="1">
              <a:buNone/>
            </a:pPr>
            <a:endParaRPr lang="en-US" altLang="zh-CN" sz="2400" dirty="0">
              <a:solidFill>
                <a:srgbClr val="003399"/>
              </a:solidFill>
            </a:endParaRPr>
          </a:p>
          <a:p>
            <a:pPr marL="0" indent="0" eaLnBrk="1" hangingPunct="1">
              <a:buNone/>
            </a:pPr>
            <a:endParaRPr lang="en-US" altLang="zh-CN" sz="2400" dirty="0">
              <a:solidFill>
                <a:srgbClr val="003399"/>
              </a:solidFill>
            </a:endParaRPr>
          </a:p>
          <a:p>
            <a:pPr marL="0" indent="0" eaLnBrk="1" hangingPunct="1">
              <a:buNone/>
            </a:pPr>
            <a:endParaRPr lang="en-US" altLang="zh-CN" sz="2400" dirty="0">
              <a:solidFill>
                <a:srgbClr val="003399"/>
              </a:solidFill>
            </a:endParaRPr>
          </a:p>
          <a:p>
            <a:pPr eaLnBrk="1" hangingPunct="1"/>
            <a:endParaRPr lang="en-US" altLang="zh-CN" sz="2400" dirty="0">
              <a:solidFill>
                <a:srgbClr val="003399"/>
              </a:solidFill>
            </a:endParaRPr>
          </a:p>
          <a:p>
            <a:pPr eaLnBrk="1" hangingPunct="1"/>
            <a:r>
              <a:rPr lang="en-US" altLang="zh-CN" sz="2400" dirty="0">
                <a:solidFill>
                  <a:srgbClr val="003399"/>
                </a:solidFill>
              </a:rPr>
              <a:t>warranty: </a:t>
            </a:r>
            <a:endParaRPr lang="en-US" altLang="zh-CN" sz="2400" dirty="0">
              <a:solidFill>
                <a:srgbClr val="003399"/>
              </a:solidFill>
            </a:endParaRPr>
          </a:p>
          <a:p>
            <a:pPr marL="0" indent="0" eaLnBrk="1" hangingPunct="1">
              <a:buNone/>
            </a:pPr>
            <a:r>
              <a:rPr lang="en-US" altLang="zh-CN" sz="2400" dirty="0">
                <a:solidFill>
                  <a:srgbClr val="003399"/>
                </a:solidFill>
              </a:rPr>
              <a:t>     3 years (Commercial) </a:t>
            </a:r>
            <a:endParaRPr lang="en-US" altLang="zh-CN" sz="2400" dirty="0">
              <a:solidFill>
                <a:srgbClr val="003399"/>
              </a:solidFill>
            </a:endParaRPr>
          </a:p>
          <a:p>
            <a:pPr marL="0" indent="0" eaLnBrk="1" hangingPunct="1">
              <a:buNone/>
            </a:pPr>
            <a:r>
              <a:rPr lang="en-US" altLang="zh-CN" sz="2400" dirty="0">
                <a:solidFill>
                  <a:srgbClr val="003399"/>
                </a:solidFill>
              </a:rPr>
              <a:t>     5 years (Industrial)</a:t>
            </a:r>
            <a:endParaRPr lang="en-US" altLang="zh-CN" sz="2400" dirty="0">
              <a:solidFill>
                <a:srgbClr val="003399"/>
              </a:solidFill>
            </a:endParaRPr>
          </a:p>
        </p:txBody>
      </p:sp>
      <p:pic>
        <p:nvPicPr>
          <p:cNvPr id="26" name="图片 25" descr="Tesla-Logo-700x39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0145" y="5909310"/>
            <a:ext cx="2331720" cy="1312545"/>
          </a:xfrm>
          <a:prstGeom prst="rect">
            <a:avLst/>
          </a:prstGeom>
        </p:spPr>
      </p:pic>
      <p:pic>
        <p:nvPicPr>
          <p:cNvPr id="27" name="图片 26" descr="Honeywell_logo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9000" y="6263005"/>
            <a:ext cx="3238500" cy="725805"/>
          </a:xfrm>
          <a:prstGeom prst="rect">
            <a:avLst/>
          </a:prstGeom>
        </p:spPr>
      </p:pic>
      <p:pic>
        <p:nvPicPr>
          <p:cNvPr id="28" name="图片 27" descr="R-C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635" y="6438900"/>
            <a:ext cx="3824605" cy="533400"/>
          </a:xfrm>
          <a:prstGeom prst="rect">
            <a:avLst/>
          </a:prstGeom>
        </p:spPr>
      </p:pic>
      <p:pic>
        <p:nvPicPr>
          <p:cNvPr id="30" name="图片 29" descr="R-C (1)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4000" y="7345045"/>
            <a:ext cx="1600835" cy="1325880"/>
          </a:xfrm>
          <a:prstGeom prst="rect">
            <a:avLst/>
          </a:prstGeom>
        </p:spPr>
      </p:pic>
      <p:pic>
        <p:nvPicPr>
          <p:cNvPr id="31" name="图片 30" descr="cisco_homepage_icon_logo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91865" y="7228205"/>
            <a:ext cx="2466340" cy="1409700"/>
          </a:xfrm>
          <a:prstGeom prst="rect">
            <a:avLst/>
          </a:prstGeom>
        </p:spPr>
      </p:pic>
      <p:pic>
        <p:nvPicPr>
          <p:cNvPr id="32" name="图片 31" descr="2018e585ace58fb8logo-e7ab96e7898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19800" y="6924040"/>
            <a:ext cx="1889760" cy="1794510"/>
          </a:xfrm>
          <a:prstGeom prst="rect">
            <a:avLst/>
          </a:prstGeom>
        </p:spPr>
      </p:pic>
      <p:pic>
        <p:nvPicPr>
          <p:cNvPr id="33" name="图片 32" descr="R-C (2)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29600" y="7658100"/>
            <a:ext cx="3846830" cy="774065"/>
          </a:xfrm>
          <a:prstGeom prst="rect">
            <a:avLst/>
          </a:prstGeom>
        </p:spPr>
      </p:pic>
      <p:pic>
        <p:nvPicPr>
          <p:cNvPr id="34" name="图片 33" descr="R-C (3)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60175" y="5568315"/>
            <a:ext cx="2935605" cy="587375"/>
          </a:xfrm>
          <a:prstGeom prst="rect">
            <a:avLst/>
          </a:prstGeom>
        </p:spPr>
      </p:pic>
      <p:pic>
        <p:nvPicPr>
          <p:cNvPr id="35" name="图片 34" descr="Dahua-LOGO_black_with_red_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866880" y="5981700"/>
            <a:ext cx="2494280" cy="1496695"/>
          </a:xfrm>
          <a:prstGeom prst="rect">
            <a:avLst/>
          </a:prstGeom>
        </p:spPr>
      </p:pic>
      <p:pic>
        <p:nvPicPr>
          <p:cNvPr id="36" name="图片 35" descr="57-large_bran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734800" y="7124700"/>
            <a:ext cx="3295015" cy="1575435"/>
          </a:xfrm>
          <a:prstGeom prst="rect">
            <a:avLst/>
          </a:prstGeom>
        </p:spPr>
      </p:pic>
      <p:pic>
        <p:nvPicPr>
          <p:cNvPr id="37" name="图片 36" descr="OIP-C-removebg-preview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65440" y="5448300"/>
            <a:ext cx="3307715" cy="732790"/>
          </a:xfrm>
          <a:prstGeom prst="rect">
            <a:avLst/>
          </a:prstGeom>
        </p:spPr>
      </p:pic>
      <p:pic>
        <p:nvPicPr>
          <p:cNvPr id="38" name="图片 37" descr="WARRANTY_5YEARS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00600" y="8832850"/>
            <a:ext cx="1391920" cy="1391920"/>
          </a:xfrm>
          <a:prstGeom prst="rect">
            <a:avLst/>
          </a:prstGeom>
        </p:spPr>
      </p:pic>
      <p:sp>
        <p:nvSpPr>
          <p:cNvPr id="44" name="AutoShape 9"/>
          <p:cNvSpPr/>
          <p:nvPr>
            <p:custDataLst>
              <p:tags r:id="rId22"/>
            </p:custDataLst>
          </p:nvPr>
        </p:nvSpPr>
        <p:spPr>
          <a:xfrm flipH="1">
            <a:off x="1447800" y="8724900"/>
            <a:ext cx="7346950" cy="22225"/>
          </a:xfrm>
          <a:prstGeom prst="line">
            <a:avLst/>
          </a:prstGeom>
          <a:ln w="9525" cap="rnd">
            <a:solidFill>
              <a:srgbClr val="44546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" name="AutoShape 6"/>
          <p:cNvSpPr/>
          <p:nvPr>
            <p:custDataLst>
              <p:tags r:id="rId23"/>
            </p:custDataLst>
          </p:nvPr>
        </p:nvSpPr>
        <p:spPr>
          <a:xfrm rot="10795543">
            <a:off x="1447278" y="5224730"/>
            <a:ext cx="7347707" cy="0"/>
          </a:xfrm>
          <a:prstGeom prst="line">
            <a:avLst/>
          </a:prstGeom>
          <a:ln w="9525" cap="rnd">
            <a:solidFill>
              <a:srgbClr val="44546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21" name="图片 20" descr="品牌商标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43000" y="-800100"/>
            <a:ext cx="6368415" cy="41808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780"/>
            <a:ext cx="9730946" cy="10287000"/>
          </a:xfrm>
          <a:custGeom>
            <a:avLst/>
            <a:gdLst/>
            <a:ahLst/>
            <a:cxnLst/>
            <a:rect l="l" t="t" r="r" b="b"/>
            <a:pathLst>
              <a:path w="9730946" h="10287000">
                <a:moveTo>
                  <a:pt x="0" y="0"/>
                </a:moveTo>
                <a:lnTo>
                  <a:pt x="9730946" y="0"/>
                </a:lnTo>
                <a:lnTo>
                  <a:pt x="97309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537519" y="852616"/>
            <a:ext cx="835691" cy="835691"/>
            <a:chOff x="0" y="0"/>
            <a:chExt cx="1114254" cy="11142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4298" cy="1114298"/>
            </a:xfrm>
            <a:custGeom>
              <a:avLst/>
              <a:gdLst/>
              <a:ahLst/>
              <a:cxnLst/>
              <a:rect l="l" t="t" r="r" b="b"/>
              <a:pathLst>
                <a:path w="1114298" h="1114298">
                  <a:moveTo>
                    <a:pt x="0" y="557149"/>
                  </a:moveTo>
                  <a:cubicBezTo>
                    <a:pt x="0" y="249428"/>
                    <a:pt x="249428" y="0"/>
                    <a:pt x="557149" y="0"/>
                  </a:cubicBezTo>
                  <a:cubicBezTo>
                    <a:pt x="864870" y="0"/>
                    <a:pt x="1114298" y="249428"/>
                    <a:pt x="1114298" y="557149"/>
                  </a:cubicBezTo>
                  <a:cubicBezTo>
                    <a:pt x="1114298" y="864870"/>
                    <a:pt x="864870" y="1114298"/>
                    <a:pt x="557149" y="1114298"/>
                  </a:cubicBezTo>
                  <a:cubicBezTo>
                    <a:pt x="249428" y="1114298"/>
                    <a:pt x="0" y="864870"/>
                    <a:pt x="0" y="557149"/>
                  </a:cubicBezTo>
                  <a:close/>
                  <a:moveTo>
                    <a:pt x="278511" y="557149"/>
                  </a:moveTo>
                  <a:cubicBezTo>
                    <a:pt x="278511" y="710946"/>
                    <a:pt x="403225" y="835660"/>
                    <a:pt x="557022" y="835660"/>
                  </a:cubicBezTo>
                  <a:cubicBezTo>
                    <a:pt x="710819" y="835660"/>
                    <a:pt x="835660" y="710946"/>
                    <a:pt x="835660" y="557149"/>
                  </a:cubicBezTo>
                  <a:cubicBezTo>
                    <a:pt x="835660" y="403352"/>
                    <a:pt x="710946" y="278511"/>
                    <a:pt x="557149" y="278511"/>
                  </a:cubicBezTo>
                  <a:cubicBezTo>
                    <a:pt x="403352" y="278511"/>
                    <a:pt x="278511" y="403225"/>
                    <a:pt x="278511" y="557149"/>
                  </a:cubicBezTo>
                  <a:close/>
                </a:path>
              </a:pathLst>
            </a:custGeom>
            <a:solidFill>
              <a:srgbClr val="0159BA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69544" y="3466942"/>
            <a:ext cx="14749336" cy="6246342"/>
            <a:chOff x="0" y="0"/>
            <a:chExt cx="19665782" cy="832845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665823" cy="8328406"/>
            </a:xfrm>
            <a:custGeom>
              <a:avLst/>
              <a:gdLst/>
              <a:ahLst/>
              <a:cxnLst/>
              <a:rect l="l" t="t" r="r" b="b"/>
              <a:pathLst>
                <a:path w="19665823" h="8328406">
                  <a:moveTo>
                    <a:pt x="0" y="370713"/>
                  </a:moveTo>
                  <a:cubicBezTo>
                    <a:pt x="0" y="165989"/>
                    <a:pt x="165989" y="0"/>
                    <a:pt x="370713" y="0"/>
                  </a:cubicBezTo>
                  <a:lnTo>
                    <a:pt x="19295111" y="0"/>
                  </a:lnTo>
                  <a:cubicBezTo>
                    <a:pt x="19499835" y="0"/>
                    <a:pt x="19665823" y="165989"/>
                    <a:pt x="19665823" y="370713"/>
                  </a:cubicBezTo>
                  <a:lnTo>
                    <a:pt x="19665823" y="7957693"/>
                  </a:lnTo>
                  <a:cubicBezTo>
                    <a:pt x="19665823" y="8162417"/>
                    <a:pt x="19499835" y="8328406"/>
                    <a:pt x="19295111" y="8328406"/>
                  </a:cubicBezTo>
                  <a:lnTo>
                    <a:pt x="370713" y="8328406"/>
                  </a:lnTo>
                  <a:cubicBezTo>
                    <a:pt x="165989" y="8328406"/>
                    <a:pt x="0" y="8162544"/>
                    <a:pt x="0" y="7957693"/>
                  </a:cubicBezTo>
                  <a:close/>
                </a:path>
              </a:pathLst>
            </a:custGeom>
            <a:blipFill>
              <a:blip r:embed="rId3"/>
              <a:stretch>
                <a:fillRect t="-42751" b="-14716"/>
              </a:stretch>
            </a:blipFill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47624" y="3441695"/>
            <a:ext cx="14749336" cy="6246342"/>
            <a:chOff x="0" y="0"/>
            <a:chExt cx="19665782" cy="83284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665758" cy="8328406"/>
            </a:xfrm>
            <a:custGeom>
              <a:avLst/>
              <a:gdLst/>
              <a:ahLst/>
              <a:cxnLst/>
              <a:rect l="l" t="t" r="r" b="b"/>
              <a:pathLst>
                <a:path w="19665758" h="8328406">
                  <a:moveTo>
                    <a:pt x="0" y="370713"/>
                  </a:moveTo>
                  <a:cubicBezTo>
                    <a:pt x="0" y="165989"/>
                    <a:pt x="166192" y="0"/>
                    <a:pt x="371167" y="0"/>
                  </a:cubicBezTo>
                  <a:lnTo>
                    <a:pt x="19294590" y="0"/>
                  </a:lnTo>
                  <a:cubicBezTo>
                    <a:pt x="19499565" y="0"/>
                    <a:pt x="19665758" y="165989"/>
                    <a:pt x="19665758" y="370713"/>
                  </a:cubicBezTo>
                  <a:lnTo>
                    <a:pt x="19665758" y="7957693"/>
                  </a:lnTo>
                  <a:cubicBezTo>
                    <a:pt x="19665758" y="8162417"/>
                    <a:pt x="19499565" y="8328406"/>
                    <a:pt x="19294590" y="8328406"/>
                  </a:cubicBezTo>
                  <a:lnTo>
                    <a:pt x="371167" y="8328406"/>
                  </a:lnTo>
                  <a:cubicBezTo>
                    <a:pt x="166192" y="8328406"/>
                    <a:pt x="0" y="8162544"/>
                    <a:pt x="0" y="7957693"/>
                  </a:cubicBezTo>
                  <a:close/>
                </a:path>
              </a:pathLst>
            </a:custGeom>
            <a:gradFill rotWithShape="1">
              <a:gsLst>
                <a:gs pos="0">
                  <a:srgbClr val="0159BA">
                    <a:alpha val="100000"/>
                  </a:srgbClr>
                </a:gs>
                <a:gs pos="100000">
                  <a:srgbClr val="0159B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7007777" y="4236075"/>
            <a:ext cx="1280223" cy="1705314"/>
          </a:xfrm>
          <a:custGeom>
            <a:avLst/>
            <a:gdLst/>
            <a:ahLst/>
            <a:cxnLst/>
            <a:rect l="l" t="t" r="r" b="b"/>
            <a:pathLst>
              <a:path w="1280223" h="1705314">
                <a:moveTo>
                  <a:pt x="0" y="0"/>
                </a:moveTo>
                <a:lnTo>
                  <a:pt x="1280223" y="0"/>
                </a:lnTo>
                <a:lnTo>
                  <a:pt x="1280223" y="1705314"/>
                </a:lnTo>
                <a:lnTo>
                  <a:pt x="0" y="17053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sp>
        <p:nvSpPr>
          <p:cNvPr id="10" name="Freeform 10"/>
          <p:cNvSpPr/>
          <p:nvPr/>
        </p:nvSpPr>
        <p:spPr>
          <a:xfrm>
            <a:off x="17507992" y="4908459"/>
            <a:ext cx="221844" cy="360547"/>
          </a:xfrm>
          <a:custGeom>
            <a:avLst/>
            <a:gdLst/>
            <a:ahLst/>
            <a:cxnLst/>
            <a:rect l="l" t="t" r="r" b="b"/>
            <a:pathLst>
              <a:path w="221844" h="360547">
                <a:moveTo>
                  <a:pt x="0" y="0"/>
                </a:moveTo>
                <a:lnTo>
                  <a:pt x="221844" y="0"/>
                </a:lnTo>
                <a:lnTo>
                  <a:pt x="221844" y="360547"/>
                </a:lnTo>
                <a:lnTo>
                  <a:pt x="0" y="3605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CN" alt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7567798" y="5042949"/>
            <a:ext cx="320476" cy="91564"/>
            <a:chOff x="0" y="0"/>
            <a:chExt cx="427302" cy="12208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7355" cy="122174"/>
            </a:xfrm>
            <a:custGeom>
              <a:avLst/>
              <a:gdLst/>
              <a:ahLst/>
              <a:cxnLst/>
              <a:rect l="l" t="t" r="r" b="b"/>
              <a:pathLst>
                <a:path w="427355" h="122174">
                  <a:moveTo>
                    <a:pt x="0" y="61087"/>
                  </a:moveTo>
                  <a:cubicBezTo>
                    <a:pt x="0" y="27305"/>
                    <a:pt x="27305" y="0"/>
                    <a:pt x="61087" y="0"/>
                  </a:cubicBezTo>
                  <a:lnTo>
                    <a:pt x="366268" y="0"/>
                  </a:lnTo>
                  <a:cubicBezTo>
                    <a:pt x="399923" y="0"/>
                    <a:pt x="427355" y="27305"/>
                    <a:pt x="427355" y="61087"/>
                  </a:cubicBezTo>
                  <a:cubicBezTo>
                    <a:pt x="427355" y="94869"/>
                    <a:pt x="400050" y="122174"/>
                    <a:pt x="366268" y="122174"/>
                  </a:cubicBezTo>
                  <a:lnTo>
                    <a:pt x="61087" y="122174"/>
                  </a:lnTo>
                  <a:cubicBezTo>
                    <a:pt x="27305" y="122047"/>
                    <a:pt x="0" y="94742"/>
                    <a:pt x="0" y="61087"/>
                  </a:cubicBezTo>
                  <a:close/>
                </a:path>
              </a:pathLst>
            </a:custGeom>
            <a:solidFill>
              <a:srgbClr val="0159BA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931840" y="5034422"/>
            <a:ext cx="108620" cy="108619"/>
            <a:chOff x="0" y="0"/>
            <a:chExt cx="144826" cy="1448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80">
                  <a:moveTo>
                    <a:pt x="0" y="72390"/>
                  </a:moveTo>
                  <a:cubicBezTo>
                    <a:pt x="0" y="32385"/>
                    <a:pt x="32385" y="0"/>
                    <a:pt x="72390" y="0"/>
                  </a:cubicBezTo>
                  <a:cubicBezTo>
                    <a:pt x="112395" y="0"/>
                    <a:pt x="144780" y="32385"/>
                    <a:pt x="144780" y="72390"/>
                  </a:cubicBezTo>
                  <a:cubicBezTo>
                    <a:pt x="144780" y="112395"/>
                    <a:pt x="112395" y="144780"/>
                    <a:pt x="72390" y="144780"/>
                  </a:cubicBezTo>
                  <a:cubicBezTo>
                    <a:pt x="32385" y="144780"/>
                    <a:pt x="0" y="112395"/>
                    <a:pt x="0" y="72390"/>
                  </a:cubicBezTo>
                  <a:close/>
                </a:path>
              </a:pathLst>
            </a:custGeom>
            <a:solidFill>
              <a:srgbClr val="0159BA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8100094" y="5034422"/>
            <a:ext cx="108620" cy="108619"/>
            <a:chOff x="0" y="0"/>
            <a:chExt cx="144826" cy="1448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4780" cy="144780"/>
            </a:xfrm>
            <a:custGeom>
              <a:avLst/>
              <a:gdLst/>
              <a:ahLst/>
              <a:cxnLst/>
              <a:rect l="l" t="t" r="r" b="b"/>
              <a:pathLst>
                <a:path w="144780" h="144780">
                  <a:moveTo>
                    <a:pt x="0" y="72390"/>
                  </a:moveTo>
                  <a:cubicBezTo>
                    <a:pt x="0" y="32385"/>
                    <a:pt x="32385" y="0"/>
                    <a:pt x="72390" y="0"/>
                  </a:cubicBezTo>
                  <a:cubicBezTo>
                    <a:pt x="112395" y="0"/>
                    <a:pt x="144780" y="32385"/>
                    <a:pt x="144780" y="72390"/>
                  </a:cubicBezTo>
                  <a:cubicBezTo>
                    <a:pt x="144780" y="112395"/>
                    <a:pt x="112395" y="144780"/>
                    <a:pt x="72390" y="144780"/>
                  </a:cubicBezTo>
                  <a:cubicBezTo>
                    <a:pt x="32385" y="144780"/>
                    <a:pt x="0" y="112395"/>
                    <a:pt x="0" y="72390"/>
                  </a:cubicBezTo>
                  <a:close/>
                </a:path>
              </a:pathLst>
            </a:custGeom>
            <a:solidFill>
              <a:srgbClr val="0159BA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206982" y="979716"/>
            <a:ext cx="509451" cy="509451"/>
            <a:chOff x="0" y="0"/>
            <a:chExt cx="679268" cy="67926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79323" cy="679323"/>
            </a:xfrm>
            <a:custGeom>
              <a:avLst/>
              <a:gdLst/>
              <a:ahLst/>
              <a:cxnLst/>
              <a:rect l="l" t="t" r="r" b="b"/>
              <a:pathLst>
                <a:path w="679323" h="679323">
                  <a:moveTo>
                    <a:pt x="0" y="339598"/>
                  </a:moveTo>
                  <a:cubicBezTo>
                    <a:pt x="0" y="152019"/>
                    <a:pt x="152019" y="0"/>
                    <a:pt x="339598" y="0"/>
                  </a:cubicBezTo>
                  <a:cubicBezTo>
                    <a:pt x="527177" y="0"/>
                    <a:pt x="679323" y="152019"/>
                    <a:pt x="679323" y="339598"/>
                  </a:cubicBezTo>
                  <a:cubicBezTo>
                    <a:pt x="679323" y="527177"/>
                    <a:pt x="527177" y="679323"/>
                    <a:pt x="339598" y="679323"/>
                  </a:cubicBezTo>
                  <a:cubicBezTo>
                    <a:pt x="152019" y="679323"/>
                    <a:pt x="0" y="527177"/>
                    <a:pt x="0" y="339598"/>
                  </a:cubicBezTo>
                  <a:close/>
                </a:path>
              </a:pathLst>
            </a:custGeom>
            <a:solidFill>
              <a:srgbClr val="0159BA"/>
            </a:solidFill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057400" y="4152900"/>
            <a:ext cx="6318885" cy="5537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rgbClr val="FFFFFF"/>
                </a:solidFill>
                <a:latin typeface="Montserrat Ultra-Bold" panose="00000900000000000000"/>
              </a:rPr>
              <a:t>THANKS FOR WATCHING</a:t>
            </a:r>
            <a:endParaRPr lang="en-US" sz="3600">
              <a:solidFill>
                <a:srgbClr val="FFFFFF"/>
              </a:solidFill>
              <a:latin typeface="Montserrat Ultra-Bold" panose="0000090000000000000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636260" y="9944100"/>
            <a:ext cx="1275080" cy="325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40"/>
              </a:lnSpc>
            </a:pPr>
            <a:r>
              <a:rPr lang="en-US" sz="2115">
                <a:solidFill>
                  <a:srgbClr val="0159BA"/>
                </a:solidFill>
                <a:ea typeface="思源黑体-超粗体 Heavy"/>
              </a:rPr>
              <a:t>Danik Hu</a:t>
            </a:r>
            <a:endParaRPr lang="en-US" sz="2115">
              <a:solidFill>
                <a:srgbClr val="0159BA"/>
              </a:solidFill>
              <a:ea typeface="思源黑体-超粗体 Heavy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674972" y="9941602"/>
            <a:ext cx="3780171" cy="253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80"/>
              </a:lnSpc>
            </a:pPr>
            <a:r>
              <a:rPr lang="en-US" sz="1650">
                <a:solidFill>
                  <a:srgbClr val="ADB9CA"/>
                </a:solidFill>
                <a:latin typeface="Montserrat" panose="00000500000000000000"/>
              </a:rPr>
              <a:t>sales@qixingtechnology.com</a:t>
            </a:r>
            <a:endParaRPr lang="en-US" sz="1650">
              <a:solidFill>
                <a:srgbClr val="ADB9CA"/>
              </a:solidFill>
              <a:latin typeface="Montserrat" panose="0000050000000000000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981200" y="6057900"/>
            <a:ext cx="12822555" cy="3011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Starlink Technology 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– The good feeling of security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You will benefit from this as well: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You will not only be supplying your customer with products,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You will also be giving them the good feeling of security!</a:t>
            </a:r>
            <a:endParaRPr lang="zh-CN" altLang="en-US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1" name="图片 20" descr="品牌商标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-800100"/>
            <a:ext cx="6368415" cy="418084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COMMONDATA" val="eyJoZGlkIjoiNjZiN2E0NDYwYjQ3ZDRjYmM3MjJlZTljM2I1NjBlYzMifQ=="/>
  <p:tag name="commondata" val="eyJoZGlkIjoiYjdiMGI5NzMzMjY3ZGFjY2U1Nzg1ZjFmMmQxNWEwYzM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1579</Words>
  <Application>WPS 演示</Application>
  <PresentationFormat>自定义</PresentationFormat>
  <Paragraphs>76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7" baseType="lpstr">
      <vt:lpstr>Arial</vt:lpstr>
      <vt:lpstr>宋体</vt:lpstr>
      <vt:lpstr>Wingdings</vt:lpstr>
      <vt:lpstr>思源黑体-超粗体 Heavy</vt:lpstr>
      <vt:lpstr>黑体</vt:lpstr>
      <vt:lpstr>华文细黑</vt:lpstr>
      <vt:lpstr>Montserrat</vt:lpstr>
      <vt:lpstr>思源黑体</vt:lpstr>
      <vt:lpstr>Montserrat Ultra-Bold</vt:lpstr>
      <vt:lpstr>微软雅黑</vt:lpstr>
      <vt:lpstr>Calibri</vt:lpstr>
      <vt:lpstr>Arial Unicode MS</vt:lpstr>
      <vt:lpstr>Montserrat</vt:lpstr>
      <vt:lpstr>Montserrat Ultra-Bold</vt:lpstr>
      <vt:lpstr>思源黑体</vt:lpstr>
      <vt:lpstr>思源黑体-超粗体 Heavy</vt:lpstr>
      <vt:lpstr>造字工房典黑体 超粗体</vt:lpstr>
      <vt:lpstr>方正大黑体_GBK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Danik</cp:lastModifiedBy>
  <cp:revision>29</cp:revision>
  <dcterms:created xsi:type="dcterms:W3CDTF">2006-08-16T00:00:00Z</dcterms:created>
  <dcterms:modified xsi:type="dcterms:W3CDTF">2026-02-04T08:00:10Z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BBD0A63F90574345978762833C9AA02E_13</vt:lpwstr>
  </property>
  <property fmtid="{D5CDD505-2E9C-101B-9397-08002B2CF9AE}" pid="3" name="KSOProductBuildVer">
    <vt:lpwstr>2052-12.1.0.24657</vt:lpwstr>
  </property>
</Properties>
</file>